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377" r:id="rId3"/>
    <p:sldId id="378" r:id="rId4"/>
    <p:sldId id="749" r:id="rId5"/>
    <p:sldId id="662" r:id="rId6"/>
    <p:sldId id="617" r:id="rId7"/>
    <p:sldId id="465" r:id="rId8"/>
    <p:sldId id="379" r:id="rId9"/>
    <p:sldId id="751" r:id="rId10"/>
    <p:sldId id="642" r:id="rId11"/>
    <p:sldId id="646" r:id="rId12"/>
    <p:sldId id="480" r:id="rId13"/>
    <p:sldId id="487" r:id="rId14"/>
    <p:sldId id="753" r:id="rId15"/>
    <p:sldId id="736" r:id="rId16"/>
    <p:sldId id="737" r:id="rId17"/>
    <p:sldId id="742" r:id="rId18"/>
    <p:sldId id="745" r:id="rId19"/>
    <p:sldId id="746" r:id="rId20"/>
    <p:sldId id="738" r:id="rId21"/>
    <p:sldId id="755" r:id="rId22"/>
    <p:sldId id="754" r:id="rId23"/>
    <p:sldId id="756" r:id="rId24"/>
    <p:sldId id="770" r:id="rId25"/>
    <p:sldId id="666" r:id="rId26"/>
    <p:sldId id="673" r:id="rId27"/>
    <p:sldId id="674" r:id="rId28"/>
    <p:sldId id="762" r:id="rId29"/>
    <p:sldId id="763" r:id="rId30"/>
    <p:sldId id="764" r:id="rId31"/>
    <p:sldId id="760" r:id="rId32"/>
    <p:sldId id="701" r:id="rId33"/>
    <p:sldId id="706" r:id="rId34"/>
    <p:sldId id="767" r:id="rId35"/>
    <p:sldId id="766" r:id="rId36"/>
    <p:sldId id="765" r:id="rId37"/>
    <p:sldId id="772" r:id="rId38"/>
    <p:sldId id="739" r:id="rId39"/>
    <p:sldId id="771" r:id="rId40"/>
    <p:sldId id="773" r:id="rId41"/>
    <p:sldId id="774" r:id="rId42"/>
    <p:sldId id="735" r:id="rId43"/>
    <p:sldId id="775" r:id="rId44"/>
    <p:sldId id="777" r:id="rId45"/>
    <p:sldId id="776" r:id="rId46"/>
    <p:sldId id="77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36CAED9-C14E-4DCF-A228-E84627CCCF41}">
          <p14:sldIdLst>
            <p14:sldId id="256"/>
          </p14:sldIdLst>
        </p14:section>
        <p14:section name="Defined and example" id="{A8F16510-FF2E-402C-B0C7-7A808D45895D}">
          <p14:sldIdLst>
            <p14:sldId id="377"/>
            <p14:sldId id="378"/>
          </p14:sldIdLst>
        </p14:section>
        <p14:section name="Decimal to Scientific positive exp" id="{87C9D179-C6D9-4B33-B4B5-1C741D67277E}">
          <p14:sldIdLst>
            <p14:sldId id="749"/>
            <p14:sldId id="662"/>
            <p14:sldId id="617"/>
            <p14:sldId id="465"/>
            <p14:sldId id="379"/>
          </p14:sldIdLst>
        </p14:section>
        <p14:section name="Rewriting values with negative exponents" id="{DADE6653-1444-4AA3-949D-20ECAAF48859}">
          <p14:sldIdLst>
            <p14:sldId id="751"/>
            <p14:sldId id="642"/>
            <p14:sldId id="646"/>
            <p14:sldId id="480"/>
            <p14:sldId id="487"/>
          </p14:sldIdLst>
        </p14:section>
        <p14:section name="Adding and Subtracting" id="{BD04F142-CFAD-449D-A5C6-3EB1E1B1908D}">
          <p14:sldIdLst>
            <p14:sldId id="753"/>
            <p14:sldId id="736"/>
            <p14:sldId id="737"/>
            <p14:sldId id="742"/>
            <p14:sldId id="745"/>
            <p14:sldId id="746"/>
            <p14:sldId id="738"/>
            <p14:sldId id="755"/>
            <p14:sldId id="754"/>
            <p14:sldId id="756"/>
          </p14:sldIdLst>
        </p14:section>
        <p14:section name="Multiplying" id="{B9860347-0E8E-4375-9675-B15C1F9E8C36}">
          <p14:sldIdLst>
            <p14:sldId id="770"/>
            <p14:sldId id="666"/>
            <p14:sldId id="673"/>
            <p14:sldId id="674"/>
            <p14:sldId id="762"/>
            <p14:sldId id="763"/>
            <p14:sldId id="764"/>
          </p14:sldIdLst>
        </p14:section>
        <p14:section name="Dividing" id="{46F080CA-891F-4224-9169-D7DEF0AAB1E5}">
          <p14:sldIdLst>
            <p14:sldId id="760"/>
            <p14:sldId id="701"/>
            <p14:sldId id="706"/>
            <p14:sldId id="767"/>
            <p14:sldId id="766"/>
            <p14:sldId id="765"/>
          </p14:sldIdLst>
        </p14:section>
        <p14:section name="Mixed operations" id="{B9589BF7-D823-4C52-83BF-D3091D8AF0BA}">
          <p14:sldIdLst>
            <p14:sldId id="772"/>
            <p14:sldId id="739"/>
            <p14:sldId id="771"/>
            <p14:sldId id="773"/>
            <p14:sldId id="774"/>
          </p14:sldIdLst>
        </p14:section>
        <p14:section name="Multiplying and dividing with decimal notation" id="{3F0050A1-E101-4E08-9014-2EC2B2551A3A}">
          <p14:sldIdLst>
            <p14:sldId id="735"/>
            <p14:sldId id="775"/>
            <p14:sldId id="777"/>
            <p14:sldId id="776"/>
            <p14:sldId id="7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3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3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4" Type="http://schemas.openxmlformats.org/officeDocument/2006/relationships/image" Target="../media/image11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4" Type="http://schemas.openxmlformats.org/officeDocument/2006/relationships/image" Target="../media/image11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5" Type="http://schemas.openxmlformats.org/officeDocument/2006/relationships/image" Target="../media/image128.wmf"/><Relationship Id="rId4" Type="http://schemas.openxmlformats.org/officeDocument/2006/relationships/image" Target="../media/image12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Relationship Id="rId5" Type="http://schemas.openxmlformats.org/officeDocument/2006/relationships/image" Target="../media/image138.wmf"/><Relationship Id="rId4" Type="http://schemas.openxmlformats.org/officeDocument/2006/relationships/image" Target="../media/image13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6" Type="http://schemas.openxmlformats.org/officeDocument/2006/relationships/image" Target="../media/image144.wmf"/><Relationship Id="rId5" Type="http://schemas.openxmlformats.org/officeDocument/2006/relationships/image" Target="../media/image143.wmf"/><Relationship Id="rId4" Type="http://schemas.openxmlformats.org/officeDocument/2006/relationships/image" Target="../media/image14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5" Type="http://schemas.openxmlformats.org/officeDocument/2006/relationships/image" Target="../media/image149.wmf"/><Relationship Id="rId4" Type="http://schemas.openxmlformats.org/officeDocument/2006/relationships/image" Target="../media/image14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wmf"/><Relationship Id="rId2" Type="http://schemas.openxmlformats.org/officeDocument/2006/relationships/image" Target="../media/image151.wmf"/><Relationship Id="rId1" Type="http://schemas.openxmlformats.org/officeDocument/2006/relationships/image" Target="../media/image150.wmf"/><Relationship Id="rId5" Type="http://schemas.openxmlformats.org/officeDocument/2006/relationships/image" Target="../media/image154.wmf"/><Relationship Id="rId4" Type="http://schemas.openxmlformats.org/officeDocument/2006/relationships/image" Target="../media/image153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wmf"/><Relationship Id="rId2" Type="http://schemas.openxmlformats.org/officeDocument/2006/relationships/image" Target="../media/image156.wmf"/><Relationship Id="rId1" Type="http://schemas.openxmlformats.org/officeDocument/2006/relationships/image" Target="../media/image155.wmf"/><Relationship Id="rId6" Type="http://schemas.openxmlformats.org/officeDocument/2006/relationships/image" Target="../media/image160.wmf"/><Relationship Id="rId5" Type="http://schemas.openxmlformats.org/officeDocument/2006/relationships/image" Target="../media/image159.wmf"/><Relationship Id="rId4" Type="http://schemas.openxmlformats.org/officeDocument/2006/relationships/image" Target="../media/image15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wmf"/><Relationship Id="rId2" Type="http://schemas.openxmlformats.org/officeDocument/2006/relationships/image" Target="../media/image150.wmf"/><Relationship Id="rId1" Type="http://schemas.openxmlformats.org/officeDocument/2006/relationships/image" Target="../media/image145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wmf"/><Relationship Id="rId2" Type="http://schemas.openxmlformats.org/officeDocument/2006/relationships/image" Target="../media/image163.wmf"/><Relationship Id="rId1" Type="http://schemas.openxmlformats.org/officeDocument/2006/relationships/image" Target="../media/image162.wmf"/><Relationship Id="rId5" Type="http://schemas.openxmlformats.org/officeDocument/2006/relationships/image" Target="../media/image166.wmf"/><Relationship Id="rId4" Type="http://schemas.openxmlformats.org/officeDocument/2006/relationships/image" Target="../media/image16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wmf"/><Relationship Id="rId2" Type="http://schemas.openxmlformats.org/officeDocument/2006/relationships/image" Target="../media/image168.wmf"/><Relationship Id="rId1" Type="http://schemas.openxmlformats.org/officeDocument/2006/relationships/image" Target="../media/image167.wmf"/><Relationship Id="rId5" Type="http://schemas.openxmlformats.org/officeDocument/2006/relationships/image" Target="../media/image171.wmf"/><Relationship Id="rId4" Type="http://schemas.openxmlformats.org/officeDocument/2006/relationships/image" Target="../media/image170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4.wmf"/><Relationship Id="rId2" Type="http://schemas.openxmlformats.org/officeDocument/2006/relationships/image" Target="../media/image173.wmf"/><Relationship Id="rId1" Type="http://schemas.openxmlformats.org/officeDocument/2006/relationships/image" Target="../media/image172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7.wmf"/><Relationship Id="rId2" Type="http://schemas.openxmlformats.org/officeDocument/2006/relationships/image" Target="../media/image176.wmf"/><Relationship Id="rId1" Type="http://schemas.openxmlformats.org/officeDocument/2006/relationships/image" Target="../media/image175.wmf"/><Relationship Id="rId5" Type="http://schemas.openxmlformats.org/officeDocument/2006/relationships/image" Target="../media/image179.wmf"/><Relationship Id="rId4" Type="http://schemas.openxmlformats.org/officeDocument/2006/relationships/image" Target="../media/image178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2.wmf"/><Relationship Id="rId2" Type="http://schemas.openxmlformats.org/officeDocument/2006/relationships/image" Target="../media/image181.wmf"/><Relationship Id="rId1" Type="http://schemas.openxmlformats.org/officeDocument/2006/relationships/image" Target="../media/image180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5.wmf"/><Relationship Id="rId2" Type="http://schemas.openxmlformats.org/officeDocument/2006/relationships/image" Target="../media/image184.wmf"/><Relationship Id="rId1" Type="http://schemas.openxmlformats.org/officeDocument/2006/relationships/image" Target="../media/image183.wmf"/><Relationship Id="rId5" Type="http://schemas.openxmlformats.org/officeDocument/2006/relationships/image" Target="../media/image187.wmf"/><Relationship Id="rId4" Type="http://schemas.openxmlformats.org/officeDocument/2006/relationships/image" Target="../media/image186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wmf"/><Relationship Id="rId2" Type="http://schemas.openxmlformats.org/officeDocument/2006/relationships/image" Target="../media/image189.wmf"/><Relationship Id="rId1" Type="http://schemas.openxmlformats.org/officeDocument/2006/relationships/image" Target="../media/image188.wmf"/><Relationship Id="rId6" Type="http://schemas.openxmlformats.org/officeDocument/2006/relationships/image" Target="../media/image193.wmf"/><Relationship Id="rId5" Type="http://schemas.openxmlformats.org/officeDocument/2006/relationships/image" Target="../media/image192.wmf"/><Relationship Id="rId4" Type="http://schemas.openxmlformats.org/officeDocument/2006/relationships/image" Target="../media/image191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4.wmf"/><Relationship Id="rId2" Type="http://schemas.openxmlformats.org/officeDocument/2006/relationships/image" Target="../media/image183.wmf"/><Relationship Id="rId1" Type="http://schemas.openxmlformats.org/officeDocument/2006/relationships/image" Target="../media/image180.wmf"/><Relationship Id="rId5" Type="http://schemas.openxmlformats.org/officeDocument/2006/relationships/image" Target="../media/image196.wmf"/><Relationship Id="rId4" Type="http://schemas.openxmlformats.org/officeDocument/2006/relationships/image" Target="../media/image19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image" Target="../media/image64.wmf"/><Relationship Id="rId18" Type="http://schemas.openxmlformats.org/officeDocument/2006/relationships/image" Target="../media/image6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12" Type="http://schemas.openxmlformats.org/officeDocument/2006/relationships/image" Target="../media/image63.wmf"/><Relationship Id="rId17" Type="http://schemas.openxmlformats.org/officeDocument/2006/relationships/image" Target="../media/image68.wmf"/><Relationship Id="rId2" Type="http://schemas.openxmlformats.org/officeDocument/2006/relationships/image" Target="../media/image53.wmf"/><Relationship Id="rId16" Type="http://schemas.openxmlformats.org/officeDocument/2006/relationships/image" Target="../media/image67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11" Type="http://schemas.openxmlformats.org/officeDocument/2006/relationships/image" Target="../media/image62.wmf"/><Relationship Id="rId5" Type="http://schemas.openxmlformats.org/officeDocument/2006/relationships/image" Target="../media/image56.wmf"/><Relationship Id="rId15" Type="http://schemas.openxmlformats.org/officeDocument/2006/relationships/image" Target="../media/image6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Relationship Id="rId14" Type="http://schemas.openxmlformats.org/officeDocument/2006/relationships/image" Target="../media/image6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BD7EC-0BC0-4C3F-A60D-1E1709E5B65B}" type="datetimeFigureOut">
              <a:rPr lang="en-US" smtClean="0"/>
              <a:pPr/>
              <a:t>8/17/2015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7906D-C33E-4E37-8CFB-BA55748B97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43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07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94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68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60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30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541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675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028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946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6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424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304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781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417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961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930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676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007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315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053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23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531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493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748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742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392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999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969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962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2064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7917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97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5986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857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7767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7711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4839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3839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1150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36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34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79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07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03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6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0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5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56.wmf"/><Relationship Id="rId18" Type="http://schemas.openxmlformats.org/officeDocument/2006/relationships/oleObject" Target="../embeddings/oleObject59.bin"/><Relationship Id="rId26" Type="http://schemas.openxmlformats.org/officeDocument/2006/relationships/oleObject" Target="../embeddings/oleObject63.bin"/><Relationship Id="rId39" Type="http://schemas.openxmlformats.org/officeDocument/2006/relationships/image" Target="../media/image69.wmf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60.wmf"/><Relationship Id="rId34" Type="http://schemas.openxmlformats.org/officeDocument/2006/relationships/oleObject" Target="../embeddings/oleObject67.bin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56.bin"/><Relationship Id="rId17" Type="http://schemas.openxmlformats.org/officeDocument/2006/relationships/image" Target="../media/image58.wmf"/><Relationship Id="rId25" Type="http://schemas.openxmlformats.org/officeDocument/2006/relationships/image" Target="../media/image62.wmf"/><Relationship Id="rId33" Type="http://schemas.openxmlformats.org/officeDocument/2006/relationships/image" Target="../media/image66.wmf"/><Relationship Id="rId38" Type="http://schemas.openxmlformats.org/officeDocument/2006/relationships/oleObject" Target="../embeddings/oleObject69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0.bin"/><Relationship Id="rId29" Type="http://schemas.openxmlformats.org/officeDocument/2006/relationships/image" Target="../media/image64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55.wmf"/><Relationship Id="rId24" Type="http://schemas.openxmlformats.org/officeDocument/2006/relationships/oleObject" Target="../embeddings/oleObject62.bin"/><Relationship Id="rId32" Type="http://schemas.openxmlformats.org/officeDocument/2006/relationships/oleObject" Target="../embeddings/oleObject66.bin"/><Relationship Id="rId37" Type="http://schemas.openxmlformats.org/officeDocument/2006/relationships/image" Target="../media/image68.wmf"/><Relationship Id="rId5" Type="http://schemas.openxmlformats.org/officeDocument/2006/relationships/image" Target="../media/image52.wmf"/><Relationship Id="rId15" Type="http://schemas.openxmlformats.org/officeDocument/2006/relationships/image" Target="../media/image57.wmf"/><Relationship Id="rId23" Type="http://schemas.openxmlformats.org/officeDocument/2006/relationships/image" Target="../media/image61.wmf"/><Relationship Id="rId28" Type="http://schemas.openxmlformats.org/officeDocument/2006/relationships/oleObject" Target="../embeddings/oleObject64.bin"/><Relationship Id="rId36" Type="http://schemas.openxmlformats.org/officeDocument/2006/relationships/oleObject" Target="../embeddings/oleObject68.bin"/><Relationship Id="rId10" Type="http://schemas.openxmlformats.org/officeDocument/2006/relationships/oleObject" Target="../embeddings/oleObject55.bin"/><Relationship Id="rId19" Type="http://schemas.openxmlformats.org/officeDocument/2006/relationships/image" Target="../media/image59.wmf"/><Relationship Id="rId31" Type="http://schemas.openxmlformats.org/officeDocument/2006/relationships/image" Target="../media/image65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57.bin"/><Relationship Id="rId22" Type="http://schemas.openxmlformats.org/officeDocument/2006/relationships/oleObject" Target="../embeddings/oleObject61.bin"/><Relationship Id="rId27" Type="http://schemas.openxmlformats.org/officeDocument/2006/relationships/image" Target="../media/image63.wmf"/><Relationship Id="rId30" Type="http://schemas.openxmlformats.org/officeDocument/2006/relationships/oleObject" Target="../embeddings/oleObject65.bin"/><Relationship Id="rId35" Type="http://schemas.openxmlformats.org/officeDocument/2006/relationships/image" Target="../media/image6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74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7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73.wmf"/><Relationship Id="rId5" Type="http://schemas.openxmlformats.org/officeDocument/2006/relationships/image" Target="../media/image70.wmf"/><Relationship Id="rId15" Type="http://schemas.openxmlformats.org/officeDocument/2006/relationships/image" Target="../media/image75.wmf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70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7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80.wmf"/><Relationship Id="rId18" Type="http://schemas.openxmlformats.org/officeDocument/2006/relationships/oleObject" Target="../embeddings/oleObject83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84.wmf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80.bin"/><Relationship Id="rId17" Type="http://schemas.openxmlformats.org/officeDocument/2006/relationships/image" Target="../media/image82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2.bin"/><Relationship Id="rId20" Type="http://schemas.openxmlformats.org/officeDocument/2006/relationships/oleObject" Target="../embeddings/oleObject84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79.wmf"/><Relationship Id="rId5" Type="http://schemas.openxmlformats.org/officeDocument/2006/relationships/image" Target="../media/image76.wmf"/><Relationship Id="rId15" Type="http://schemas.openxmlformats.org/officeDocument/2006/relationships/image" Target="../media/image81.wmf"/><Relationship Id="rId10" Type="http://schemas.openxmlformats.org/officeDocument/2006/relationships/oleObject" Target="../embeddings/oleObject79.bin"/><Relationship Id="rId19" Type="http://schemas.openxmlformats.org/officeDocument/2006/relationships/image" Target="../media/image83.wmf"/><Relationship Id="rId4" Type="http://schemas.openxmlformats.org/officeDocument/2006/relationships/oleObject" Target="../embeddings/oleObject76.bin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8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8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6.bin"/><Relationship Id="rId5" Type="http://schemas.openxmlformats.org/officeDocument/2006/relationships/image" Target="../media/image85.wmf"/><Relationship Id="rId4" Type="http://schemas.openxmlformats.org/officeDocument/2006/relationships/oleObject" Target="../embeddings/oleObject85.bin"/><Relationship Id="rId9" Type="http://schemas.openxmlformats.org/officeDocument/2006/relationships/image" Target="../media/image8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92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89.wmf"/><Relationship Id="rId12" Type="http://schemas.openxmlformats.org/officeDocument/2006/relationships/oleObject" Target="../embeddings/oleObject9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91.wmf"/><Relationship Id="rId5" Type="http://schemas.openxmlformats.org/officeDocument/2006/relationships/image" Target="../media/image88.wmf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8.bin"/><Relationship Id="rId9" Type="http://schemas.openxmlformats.org/officeDocument/2006/relationships/image" Target="../media/image9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image" Target="../media/image97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94.wmf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96.wmf"/><Relationship Id="rId5" Type="http://schemas.openxmlformats.org/officeDocument/2006/relationships/image" Target="../media/image93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9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image" Target="../media/image102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99.wmf"/><Relationship Id="rId12" Type="http://schemas.openxmlformats.org/officeDocument/2006/relationships/oleObject" Target="../embeddings/oleObject10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101.wmf"/><Relationship Id="rId5" Type="http://schemas.openxmlformats.org/officeDocument/2006/relationships/image" Target="../media/image98.wmf"/><Relationship Id="rId10" Type="http://schemas.openxmlformats.org/officeDocument/2006/relationships/oleObject" Target="../embeddings/oleObject101.bin"/><Relationship Id="rId4" Type="http://schemas.openxmlformats.org/officeDocument/2006/relationships/oleObject" Target="../embeddings/oleObject98.bin"/><Relationship Id="rId9" Type="http://schemas.openxmlformats.org/officeDocument/2006/relationships/image" Target="../media/image10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0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4.bin"/><Relationship Id="rId5" Type="http://schemas.openxmlformats.org/officeDocument/2006/relationships/image" Target="../media/image103.wmf"/><Relationship Id="rId4" Type="http://schemas.openxmlformats.org/officeDocument/2006/relationships/oleObject" Target="../embeddings/oleObject10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0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6.bin"/><Relationship Id="rId5" Type="http://schemas.openxmlformats.org/officeDocument/2006/relationships/image" Target="../media/image105.wmf"/><Relationship Id="rId4" Type="http://schemas.openxmlformats.org/officeDocument/2006/relationships/oleObject" Target="../embeddings/oleObject10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0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8.bin"/><Relationship Id="rId11" Type="http://schemas.openxmlformats.org/officeDocument/2006/relationships/image" Target="../media/image110.wmf"/><Relationship Id="rId5" Type="http://schemas.openxmlformats.org/officeDocument/2006/relationships/image" Target="../media/image107.wmf"/><Relationship Id="rId10" Type="http://schemas.openxmlformats.org/officeDocument/2006/relationships/oleObject" Target="../embeddings/oleObject110.bin"/><Relationship Id="rId4" Type="http://schemas.openxmlformats.org/officeDocument/2006/relationships/oleObject" Target="../embeddings/oleObject107.bin"/><Relationship Id="rId9" Type="http://schemas.openxmlformats.org/officeDocument/2006/relationships/image" Target="../media/image10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1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12.bin"/><Relationship Id="rId11" Type="http://schemas.openxmlformats.org/officeDocument/2006/relationships/image" Target="../media/image114.wmf"/><Relationship Id="rId5" Type="http://schemas.openxmlformats.org/officeDocument/2006/relationships/image" Target="../media/image111.wmf"/><Relationship Id="rId10" Type="http://schemas.openxmlformats.org/officeDocument/2006/relationships/oleObject" Target="../embeddings/oleObject114.bin"/><Relationship Id="rId4" Type="http://schemas.openxmlformats.org/officeDocument/2006/relationships/oleObject" Target="../embeddings/oleObject111.bin"/><Relationship Id="rId9" Type="http://schemas.openxmlformats.org/officeDocument/2006/relationships/image" Target="../media/image113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13" Type="http://schemas.openxmlformats.org/officeDocument/2006/relationships/image" Target="../media/image119.wmf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16.wmf"/><Relationship Id="rId12" Type="http://schemas.openxmlformats.org/officeDocument/2006/relationships/oleObject" Target="../embeddings/oleObject1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6.bin"/><Relationship Id="rId11" Type="http://schemas.openxmlformats.org/officeDocument/2006/relationships/image" Target="../media/image118.wmf"/><Relationship Id="rId5" Type="http://schemas.openxmlformats.org/officeDocument/2006/relationships/image" Target="../media/image115.wmf"/><Relationship Id="rId15" Type="http://schemas.openxmlformats.org/officeDocument/2006/relationships/image" Target="../media/image120.wmf"/><Relationship Id="rId10" Type="http://schemas.openxmlformats.org/officeDocument/2006/relationships/oleObject" Target="../embeddings/oleObject118.bin"/><Relationship Id="rId4" Type="http://schemas.openxmlformats.org/officeDocument/2006/relationships/oleObject" Target="../embeddings/oleObject115.bin"/><Relationship Id="rId9" Type="http://schemas.openxmlformats.org/officeDocument/2006/relationships/image" Target="../media/image117.wmf"/><Relationship Id="rId14" Type="http://schemas.openxmlformats.org/officeDocument/2006/relationships/oleObject" Target="../embeddings/oleObject12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2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22.bin"/><Relationship Id="rId5" Type="http://schemas.openxmlformats.org/officeDocument/2006/relationships/image" Target="../media/image121.wmf"/><Relationship Id="rId4" Type="http://schemas.openxmlformats.org/officeDocument/2006/relationships/oleObject" Target="../embeddings/oleObject121.bin"/><Relationship Id="rId9" Type="http://schemas.openxmlformats.org/officeDocument/2006/relationships/image" Target="../media/image123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13" Type="http://schemas.openxmlformats.org/officeDocument/2006/relationships/image" Target="../media/image128.wmf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25.wmf"/><Relationship Id="rId12" Type="http://schemas.openxmlformats.org/officeDocument/2006/relationships/oleObject" Target="../embeddings/oleObject1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25.bin"/><Relationship Id="rId11" Type="http://schemas.openxmlformats.org/officeDocument/2006/relationships/image" Target="../media/image127.wmf"/><Relationship Id="rId5" Type="http://schemas.openxmlformats.org/officeDocument/2006/relationships/image" Target="../media/image124.wmf"/><Relationship Id="rId10" Type="http://schemas.openxmlformats.org/officeDocument/2006/relationships/oleObject" Target="../embeddings/oleObject127.bin"/><Relationship Id="rId4" Type="http://schemas.openxmlformats.org/officeDocument/2006/relationships/oleObject" Target="../embeddings/oleObject124.bin"/><Relationship Id="rId9" Type="http://schemas.openxmlformats.org/officeDocument/2006/relationships/image" Target="../media/image12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1.bin"/><Relationship Id="rId13" Type="http://schemas.openxmlformats.org/officeDocument/2006/relationships/image" Target="../media/image133.wmf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30.wmf"/><Relationship Id="rId12" Type="http://schemas.openxmlformats.org/officeDocument/2006/relationships/oleObject" Target="../embeddings/oleObject13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30.bin"/><Relationship Id="rId11" Type="http://schemas.openxmlformats.org/officeDocument/2006/relationships/image" Target="../media/image132.wmf"/><Relationship Id="rId5" Type="http://schemas.openxmlformats.org/officeDocument/2006/relationships/image" Target="../media/image129.wmf"/><Relationship Id="rId10" Type="http://schemas.openxmlformats.org/officeDocument/2006/relationships/oleObject" Target="../embeddings/oleObject132.bin"/><Relationship Id="rId4" Type="http://schemas.openxmlformats.org/officeDocument/2006/relationships/oleObject" Target="../embeddings/oleObject129.bin"/><Relationship Id="rId9" Type="http://schemas.openxmlformats.org/officeDocument/2006/relationships/image" Target="../media/image13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13" Type="http://schemas.openxmlformats.org/officeDocument/2006/relationships/image" Target="../media/image138.wmf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35.wmf"/><Relationship Id="rId12" Type="http://schemas.openxmlformats.org/officeDocument/2006/relationships/oleObject" Target="../embeddings/oleObject1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35.bin"/><Relationship Id="rId11" Type="http://schemas.openxmlformats.org/officeDocument/2006/relationships/image" Target="../media/image137.wmf"/><Relationship Id="rId5" Type="http://schemas.openxmlformats.org/officeDocument/2006/relationships/image" Target="../media/image134.wmf"/><Relationship Id="rId10" Type="http://schemas.openxmlformats.org/officeDocument/2006/relationships/oleObject" Target="../embeddings/oleObject137.bin"/><Relationship Id="rId4" Type="http://schemas.openxmlformats.org/officeDocument/2006/relationships/oleObject" Target="../embeddings/oleObject134.bin"/><Relationship Id="rId9" Type="http://schemas.openxmlformats.org/officeDocument/2006/relationships/image" Target="../media/image136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13" Type="http://schemas.openxmlformats.org/officeDocument/2006/relationships/image" Target="../media/image143.wmf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40.wmf"/><Relationship Id="rId12" Type="http://schemas.openxmlformats.org/officeDocument/2006/relationships/oleObject" Target="../embeddings/oleObject14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40.bin"/><Relationship Id="rId11" Type="http://schemas.openxmlformats.org/officeDocument/2006/relationships/image" Target="../media/image142.wmf"/><Relationship Id="rId5" Type="http://schemas.openxmlformats.org/officeDocument/2006/relationships/image" Target="../media/image139.wmf"/><Relationship Id="rId15" Type="http://schemas.openxmlformats.org/officeDocument/2006/relationships/image" Target="../media/image144.wmf"/><Relationship Id="rId10" Type="http://schemas.openxmlformats.org/officeDocument/2006/relationships/oleObject" Target="../embeddings/oleObject142.bin"/><Relationship Id="rId4" Type="http://schemas.openxmlformats.org/officeDocument/2006/relationships/oleObject" Target="../embeddings/oleObject139.bin"/><Relationship Id="rId9" Type="http://schemas.openxmlformats.org/officeDocument/2006/relationships/image" Target="../media/image141.wmf"/><Relationship Id="rId14" Type="http://schemas.openxmlformats.org/officeDocument/2006/relationships/oleObject" Target="../embeddings/oleObject144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7.bin"/><Relationship Id="rId13" Type="http://schemas.openxmlformats.org/officeDocument/2006/relationships/image" Target="../media/image149.wmf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46.wmf"/><Relationship Id="rId12" Type="http://schemas.openxmlformats.org/officeDocument/2006/relationships/oleObject" Target="../embeddings/oleObject14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46.bin"/><Relationship Id="rId11" Type="http://schemas.openxmlformats.org/officeDocument/2006/relationships/image" Target="../media/image148.wmf"/><Relationship Id="rId5" Type="http://schemas.openxmlformats.org/officeDocument/2006/relationships/image" Target="../media/image145.wmf"/><Relationship Id="rId10" Type="http://schemas.openxmlformats.org/officeDocument/2006/relationships/oleObject" Target="../embeddings/oleObject148.bin"/><Relationship Id="rId4" Type="http://schemas.openxmlformats.org/officeDocument/2006/relationships/oleObject" Target="../embeddings/oleObject145.bin"/><Relationship Id="rId9" Type="http://schemas.openxmlformats.org/officeDocument/2006/relationships/image" Target="../media/image147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2.bin"/><Relationship Id="rId13" Type="http://schemas.openxmlformats.org/officeDocument/2006/relationships/image" Target="../media/image154.wmf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51.wmf"/><Relationship Id="rId12" Type="http://schemas.openxmlformats.org/officeDocument/2006/relationships/oleObject" Target="../embeddings/oleObject15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51.bin"/><Relationship Id="rId11" Type="http://schemas.openxmlformats.org/officeDocument/2006/relationships/image" Target="../media/image153.wmf"/><Relationship Id="rId5" Type="http://schemas.openxmlformats.org/officeDocument/2006/relationships/image" Target="../media/image150.wmf"/><Relationship Id="rId10" Type="http://schemas.openxmlformats.org/officeDocument/2006/relationships/oleObject" Target="../embeddings/oleObject153.bin"/><Relationship Id="rId4" Type="http://schemas.openxmlformats.org/officeDocument/2006/relationships/oleObject" Target="../embeddings/oleObject150.bin"/><Relationship Id="rId9" Type="http://schemas.openxmlformats.org/officeDocument/2006/relationships/image" Target="../media/image152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7.bin"/><Relationship Id="rId13" Type="http://schemas.openxmlformats.org/officeDocument/2006/relationships/image" Target="../media/image159.wmf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156.wmf"/><Relationship Id="rId12" Type="http://schemas.openxmlformats.org/officeDocument/2006/relationships/oleObject" Target="../embeddings/oleObject15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56.bin"/><Relationship Id="rId11" Type="http://schemas.openxmlformats.org/officeDocument/2006/relationships/image" Target="../media/image158.wmf"/><Relationship Id="rId5" Type="http://schemas.openxmlformats.org/officeDocument/2006/relationships/image" Target="../media/image155.wmf"/><Relationship Id="rId15" Type="http://schemas.openxmlformats.org/officeDocument/2006/relationships/image" Target="../media/image160.wmf"/><Relationship Id="rId10" Type="http://schemas.openxmlformats.org/officeDocument/2006/relationships/oleObject" Target="../embeddings/oleObject158.bin"/><Relationship Id="rId4" Type="http://schemas.openxmlformats.org/officeDocument/2006/relationships/oleObject" Target="../embeddings/oleObject155.bin"/><Relationship Id="rId9" Type="http://schemas.openxmlformats.org/officeDocument/2006/relationships/image" Target="../media/image157.wmf"/><Relationship Id="rId14" Type="http://schemas.openxmlformats.org/officeDocument/2006/relationships/oleObject" Target="../embeddings/oleObject160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3.bin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15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62.bin"/><Relationship Id="rId5" Type="http://schemas.openxmlformats.org/officeDocument/2006/relationships/image" Target="../media/image145.wmf"/><Relationship Id="rId4" Type="http://schemas.openxmlformats.org/officeDocument/2006/relationships/oleObject" Target="../embeddings/oleObject161.bin"/><Relationship Id="rId9" Type="http://schemas.openxmlformats.org/officeDocument/2006/relationships/image" Target="../media/image161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6.bin"/><Relationship Id="rId13" Type="http://schemas.openxmlformats.org/officeDocument/2006/relationships/image" Target="../media/image166.wmf"/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163.wmf"/><Relationship Id="rId12" Type="http://schemas.openxmlformats.org/officeDocument/2006/relationships/oleObject" Target="../embeddings/oleObject16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65.bin"/><Relationship Id="rId11" Type="http://schemas.openxmlformats.org/officeDocument/2006/relationships/image" Target="../media/image165.wmf"/><Relationship Id="rId5" Type="http://schemas.openxmlformats.org/officeDocument/2006/relationships/image" Target="../media/image162.wmf"/><Relationship Id="rId10" Type="http://schemas.openxmlformats.org/officeDocument/2006/relationships/oleObject" Target="../embeddings/oleObject167.bin"/><Relationship Id="rId4" Type="http://schemas.openxmlformats.org/officeDocument/2006/relationships/oleObject" Target="../embeddings/oleObject164.bin"/><Relationship Id="rId9" Type="http://schemas.openxmlformats.org/officeDocument/2006/relationships/image" Target="../media/image164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1.bin"/><Relationship Id="rId13" Type="http://schemas.openxmlformats.org/officeDocument/2006/relationships/image" Target="../media/image171.wmf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168.wmf"/><Relationship Id="rId12" Type="http://schemas.openxmlformats.org/officeDocument/2006/relationships/oleObject" Target="../embeddings/oleObject17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70.bin"/><Relationship Id="rId11" Type="http://schemas.openxmlformats.org/officeDocument/2006/relationships/image" Target="../media/image170.wmf"/><Relationship Id="rId5" Type="http://schemas.openxmlformats.org/officeDocument/2006/relationships/image" Target="../media/image167.wmf"/><Relationship Id="rId10" Type="http://schemas.openxmlformats.org/officeDocument/2006/relationships/oleObject" Target="../embeddings/oleObject172.bin"/><Relationship Id="rId4" Type="http://schemas.openxmlformats.org/officeDocument/2006/relationships/oleObject" Target="../embeddings/oleObject169.bin"/><Relationship Id="rId9" Type="http://schemas.openxmlformats.org/officeDocument/2006/relationships/image" Target="../media/image16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6.bin"/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17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75.bin"/><Relationship Id="rId5" Type="http://schemas.openxmlformats.org/officeDocument/2006/relationships/image" Target="../media/image172.wmf"/><Relationship Id="rId4" Type="http://schemas.openxmlformats.org/officeDocument/2006/relationships/oleObject" Target="../embeddings/oleObject174.bin"/><Relationship Id="rId9" Type="http://schemas.openxmlformats.org/officeDocument/2006/relationships/image" Target="../media/image174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9.bin"/><Relationship Id="rId13" Type="http://schemas.openxmlformats.org/officeDocument/2006/relationships/image" Target="../media/image179.wmf"/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176.wmf"/><Relationship Id="rId12" Type="http://schemas.openxmlformats.org/officeDocument/2006/relationships/oleObject" Target="../embeddings/oleObject18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78.bin"/><Relationship Id="rId11" Type="http://schemas.openxmlformats.org/officeDocument/2006/relationships/image" Target="../media/image178.wmf"/><Relationship Id="rId5" Type="http://schemas.openxmlformats.org/officeDocument/2006/relationships/image" Target="../media/image175.wmf"/><Relationship Id="rId10" Type="http://schemas.openxmlformats.org/officeDocument/2006/relationships/oleObject" Target="../embeddings/oleObject180.bin"/><Relationship Id="rId4" Type="http://schemas.openxmlformats.org/officeDocument/2006/relationships/oleObject" Target="../embeddings/oleObject177.bin"/><Relationship Id="rId9" Type="http://schemas.openxmlformats.org/officeDocument/2006/relationships/image" Target="../media/image177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4.bin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18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83.bin"/><Relationship Id="rId5" Type="http://schemas.openxmlformats.org/officeDocument/2006/relationships/image" Target="../media/image180.wmf"/><Relationship Id="rId4" Type="http://schemas.openxmlformats.org/officeDocument/2006/relationships/oleObject" Target="../embeddings/oleObject182.bin"/><Relationship Id="rId9" Type="http://schemas.openxmlformats.org/officeDocument/2006/relationships/image" Target="../media/image182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7.bin"/><Relationship Id="rId13" Type="http://schemas.openxmlformats.org/officeDocument/2006/relationships/image" Target="../media/image187.wmf"/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184.wmf"/><Relationship Id="rId12" Type="http://schemas.openxmlformats.org/officeDocument/2006/relationships/oleObject" Target="../embeddings/oleObject18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86.bin"/><Relationship Id="rId11" Type="http://schemas.openxmlformats.org/officeDocument/2006/relationships/image" Target="../media/image186.wmf"/><Relationship Id="rId5" Type="http://schemas.openxmlformats.org/officeDocument/2006/relationships/image" Target="../media/image183.wmf"/><Relationship Id="rId10" Type="http://schemas.openxmlformats.org/officeDocument/2006/relationships/oleObject" Target="../embeddings/oleObject188.bin"/><Relationship Id="rId4" Type="http://schemas.openxmlformats.org/officeDocument/2006/relationships/oleObject" Target="../embeddings/oleObject185.bin"/><Relationship Id="rId9" Type="http://schemas.openxmlformats.org/officeDocument/2006/relationships/image" Target="../media/image185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2.bin"/><Relationship Id="rId13" Type="http://schemas.openxmlformats.org/officeDocument/2006/relationships/image" Target="../media/image192.wmf"/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189.wmf"/><Relationship Id="rId12" Type="http://schemas.openxmlformats.org/officeDocument/2006/relationships/oleObject" Target="../embeddings/oleObject19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91.bin"/><Relationship Id="rId11" Type="http://schemas.openxmlformats.org/officeDocument/2006/relationships/image" Target="../media/image191.wmf"/><Relationship Id="rId5" Type="http://schemas.openxmlformats.org/officeDocument/2006/relationships/image" Target="../media/image188.wmf"/><Relationship Id="rId15" Type="http://schemas.openxmlformats.org/officeDocument/2006/relationships/image" Target="../media/image193.wmf"/><Relationship Id="rId10" Type="http://schemas.openxmlformats.org/officeDocument/2006/relationships/oleObject" Target="../embeddings/oleObject193.bin"/><Relationship Id="rId4" Type="http://schemas.openxmlformats.org/officeDocument/2006/relationships/oleObject" Target="../embeddings/oleObject190.bin"/><Relationship Id="rId9" Type="http://schemas.openxmlformats.org/officeDocument/2006/relationships/image" Target="../media/image190.wmf"/><Relationship Id="rId14" Type="http://schemas.openxmlformats.org/officeDocument/2006/relationships/oleObject" Target="../embeddings/oleObject195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8.bin"/><Relationship Id="rId13" Type="http://schemas.openxmlformats.org/officeDocument/2006/relationships/image" Target="../media/image196.wmf"/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183.wmf"/><Relationship Id="rId12" Type="http://schemas.openxmlformats.org/officeDocument/2006/relationships/oleObject" Target="../embeddings/oleObject20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97.bin"/><Relationship Id="rId11" Type="http://schemas.openxmlformats.org/officeDocument/2006/relationships/image" Target="../media/image195.wmf"/><Relationship Id="rId5" Type="http://schemas.openxmlformats.org/officeDocument/2006/relationships/image" Target="../media/image180.wmf"/><Relationship Id="rId10" Type="http://schemas.openxmlformats.org/officeDocument/2006/relationships/oleObject" Target="../embeddings/oleObject199.bin"/><Relationship Id="rId4" Type="http://schemas.openxmlformats.org/officeDocument/2006/relationships/oleObject" Target="../embeddings/oleObject196.bin"/><Relationship Id="rId9" Type="http://schemas.openxmlformats.org/officeDocument/2006/relationships/image" Target="../media/image19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26.bin"/><Relationship Id="rId26" Type="http://schemas.openxmlformats.org/officeDocument/2006/relationships/oleObject" Target="../embeddings/oleObject30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7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5.wmf"/><Relationship Id="rId25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2.wmf"/><Relationship Id="rId24" Type="http://schemas.openxmlformats.org/officeDocument/2006/relationships/oleObject" Target="../embeddings/oleObject29.bin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23" Type="http://schemas.openxmlformats.org/officeDocument/2006/relationships/image" Target="../media/image28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Relationship Id="rId27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5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1.wmf"/><Relationship Id="rId18" Type="http://schemas.openxmlformats.org/officeDocument/2006/relationships/oleObject" Target="../embeddings/oleObject44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45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4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5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44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600201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Scientific Notation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4399" y="1386369"/>
            <a:ext cx="7315202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Write 0.03 in scientific notation.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1878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168143"/>
              </p:ext>
            </p:extLst>
          </p:nvPr>
        </p:nvGraphicFramePr>
        <p:xfrm>
          <a:off x="2743200" y="2526480"/>
          <a:ext cx="6667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356" name="Equation" r:id="rId4" imgW="304560" imgH="177480" progId="Equation.DSMT4">
                  <p:embed/>
                </p:oleObj>
              </mc:Choice>
              <mc:Fallback>
                <p:oleObj name="Equation" r:id="rId4" imgW="30456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526480"/>
                        <a:ext cx="666750" cy="387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914399" y="4115518"/>
            <a:ext cx="7315201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Move two decimal places to the right.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218895"/>
              </p:ext>
            </p:extLst>
          </p:nvPr>
        </p:nvGraphicFramePr>
        <p:xfrm>
          <a:off x="3927475" y="4815369"/>
          <a:ext cx="1289050" cy="594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357" name="Equation" r:id="rId6" imgW="495000" imgH="228600" progId="Equation.DSMT4">
                  <p:embed/>
                </p:oleObj>
              </mc:Choice>
              <mc:Fallback>
                <p:oleObj name="Equation" r:id="rId6" imgW="495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475" y="4815369"/>
                        <a:ext cx="1289050" cy="59483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299913"/>
              </p:ext>
            </p:extLst>
          </p:nvPr>
        </p:nvGraphicFramePr>
        <p:xfrm>
          <a:off x="4211704" y="3443769"/>
          <a:ext cx="720592" cy="510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358" name="Equation" r:id="rId8" imgW="304560" imgH="215640" progId="Equation.DSMT4">
                  <p:embed/>
                </p:oleObj>
              </mc:Choice>
              <mc:Fallback>
                <p:oleObj name="Equation" r:id="rId8" imgW="304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704" y="3443769"/>
                        <a:ext cx="720592" cy="51002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333160"/>
              </p:ext>
            </p:extLst>
          </p:nvPr>
        </p:nvGraphicFramePr>
        <p:xfrm>
          <a:off x="5181600" y="2499184"/>
          <a:ext cx="12779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359" name="Equation" r:id="rId10" imgW="583920" imgH="203040" progId="Equation.DSMT4">
                  <p:embed/>
                </p:oleObj>
              </mc:Choice>
              <mc:Fallback>
                <p:oleObj name="Equation" r:id="rId10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499184"/>
                        <a:ext cx="1277938" cy="444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549418"/>
              </p:ext>
            </p:extLst>
          </p:nvPr>
        </p:nvGraphicFramePr>
        <p:xfrm>
          <a:off x="3396016" y="2278544"/>
          <a:ext cx="8890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360" name="Equation" r:id="rId12" imgW="406080" imgH="393480" progId="Equation.DSMT4">
                  <p:embed/>
                </p:oleObj>
              </mc:Choice>
              <mc:Fallback>
                <p:oleObj name="Equation" r:id="rId12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6016" y="2278544"/>
                        <a:ext cx="889000" cy="860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954472"/>
              </p:ext>
            </p:extLst>
          </p:nvPr>
        </p:nvGraphicFramePr>
        <p:xfrm>
          <a:off x="4310416" y="2270584"/>
          <a:ext cx="86201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361" name="Equation" r:id="rId14" imgW="393480" imgH="393480" progId="Equation.DSMT4">
                  <p:embed/>
                </p:oleObj>
              </mc:Choice>
              <mc:Fallback>
                <p:oleObj name="Equation" r:id="rId14" imgW="393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416" y="2270584"/>
                        <a:ext cx="862013" cy="860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/>
          <p:cNvSpPr>
            <a:spLocks noGrp="1"/>
          </p:cNvSpPr>
          <p:nvPr>
            <p:ph type="ctrTitle" idx="4294967295"/>
          </p:nvPr>
        </p:nvSpPr>
        <p:spPr>
          <a:xfrm>
            <a:off x="914399" y="228600"/>
            <a:ext cx="7315202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Rewriting  to scientific notation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(Negative exponents)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8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22860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Write in scientific notation.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106198"/>
              </p:ext>
            </p:extLst>
          </p:nvPr>
        </p:nvGraphicFramePr>
        <p:xfrm>
          <a:off x="3038061" y="1066800"/>
          <a:ext cx="1457739" cy="333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11" name="Equation" r:id="rId4" imgW="774360" imgH="177480" progId="Equation.DSMT4">
                  <p:embed/>
                </p:oleObj>
              </mc:Choice>
              <mc:Fallback>
                <p:oleObj name="Equation" r:id="rId4" imgW="77436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061" y="1066800"/>
                        <a:ext cx="1457739" cy="3339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194634"/>
              </p:ext>
            </p:extLst>
          </p:nvPr>
        </p:nvGraphicFramePr>
        <p:xfrm>
          <a:off x="3200400" y="1676400"/>
          <a:ext cx="1146313" cy="333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12" name="Equation" r:id="rId6" imgW="609480" imgH="177480" progId="Equation.DSMT4">
                  <p:embed/>
                </p:oleObj>
              </mc:Choice>
              <mc:Fallback>
                <p:oleObj name="Equation" r:id="rId6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676400"/>
                        <a:ext cx="1146313" cy="3339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427329"/>
              </p:ext>
            </p:extLst>
          </p:nvPr>
        </p:nvGraphicFramePr>
        <p:xfrm>
          <a:off x="2726011" y="2209800"/>
          <a:ext cx="2030233" cy="333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13" name="Equation" r:id="rId8" imgW="1079280" imgH="177480" progId="Equation.DSMT4">
                  <p:embed/>
                </p:oleObj>
              </mc:Choice>
              <mc:Fallback>
                <p:oleObj name="Equation" r:id="rId8" imgW="1079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6011" y="2209800"/>
                        <a:ext cx="2030233" cy="3339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557103"/>
              </p:ext>
            </p:extLst>
          </p:nvPr>
        </p:nvGraphicFramePr>
        <p:xfrm>
          <a:off x="2271713" y="2754313"/>
          <a:ext cx="133667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14" name="Equation" r:id="rId10" imgW="711000" imgH="228600" progId="Equation.DSMT4">
                  <p:embed/>
                </p:oleObj>
              </mc:Choice>
              <mc:Fallback>
                <p:oleObj name="Equation" r:id="rId10" imgW="71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2754313"/>
                        <a:ext cx="1336675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981088"/>
              </p:ext>
            </p:extLst>
          </p:nvPr>
        </p:nvGraphicFramePr>
        <p:xfrm>
          <a:off x="2057400" y="3364244"/>
          <a:ext cx="12668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15" name="Equation" r:id="rId12" imgW="672840" imgH="228600" progId="Equation.DSMT4">
                  <p:embed/>
                </p:oleObj>
              </mc:Choice>
              <mc:Fallback>
                <p:oleObj name="Equation" r:id="rId12" imgW="672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64244"/>
                        <a:ext cx="12668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31843"/>
              </p:ext>
            </p:extLst>
          </p:nvPr>
        </p:nvGraphicFramePr>
        <p:xfrm>
          <a:off x="2362200" y="3962400"/>
          <a:ext cx="12906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16" name="Equation" r:id="rId14" imgW="685800" imgH="228600" progId="Equation.DSMT4">
                  <p:embed/>
                </p:oleObj>
              </mc:Choice>
              <mc:Fallback>
                <p:oleObj name="Equation" r:id="rId14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962400"/>
                        <a:ext cx="129063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322531"/>
              </p:ext>
            </p:extLst>
          </p:nvPr>
        </p:nvGraphicFramePr>
        <p:xfrm>
          <a:off x="2286000" y="4648200"/>
          <a:ext cx="12668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17" name="Equation" r:id="rId16" imgW="672840" imgH="228600" progId="Equation.DSMT4">
                  <p:embed/>
                </p:oleObj>
              </mc:Choice>
              <mc:Fallback>
                <p:oleObj name="Equation" r:id="rId16" imgW="672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648200"/>
                        <a:ext cx="12668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509815"/>
              </p:ext>
            </p:extLst>
          </p:nvPr>
        </p:nvGraphicFramePr>
        <p:xfrm>
          <a:off x="4600575" y="970271"/>
          <a:ext cx="15541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18" name="Equation" r:id="rId18" imgW="825480" imgH="228600" progId="Equation.DSMT4">
                  <p:embed/>
                </p:oleObj>
              </mc:Choice>
              <mc:Fallback>
                <p:oleObj name="Equation" r:id="rId18" imgW="825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970271"/>
                        <a:ext cx="155416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400551"/>
              </p:ext>
            </p:extLst>
          </p:nvPr>
        </p:nvGraphicFramePr>
        <p:xfrm>
          <a:off x="4470400" y="1560535"/>
          <a:ext cx="15049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19" name="Equation" r:id="rId20" imgW="799920" imgH="228600" progId="Equation.DSMT4">
                  <p:embed/>
                </p:oleObj>
              </mc:Choice>
              <mc:Fallback>
                <p:oleObj name="Equation" r:id="rId20" imgW="799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1560535"/>
                        <a:ext cx="15049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063622"/>
              </p:ext>
            </p:extLst>
          </p:nvPr>
        </p:nvGraphicFramePr>
        <p:xfrm>
          <a:off x="4752975" y="2124075"/>
          <a:ext cx="16478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20" name="Equation" r:id="rId22" imgW="876240" imgH="228600" progId="Equation.DSMT4">
                  <p:embed/>
                </p:oleObj>
              </mc:Choice>
              <mc:Fallback>
                <p:oleObj name="Equation" r:id="rId22" imgW="876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975" y="2124075"/>
                        <a:ext cx="16478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194947"/>
              </p:ext>
            </p:extLst>
          </p:nvPr>
        </p:nvGraphicFramePr>
        <p:xfrm>
          <a:off x="3508067" y="2754644"/>
          <a:ext cx="20764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21" name="Equation" r:id="rId24" imgW="1104840" imgH="228600" progId="Equation.DSMT4">
                  <p:embed/>
                </p:oleObj>
              </mc:Choice>
              <mc:Fallback>
                <p:oleObj name="Equation" r:id="rId24" imgW="1104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067" y="2754644"/>
                        <a:ext cx="20764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319602"/>
              </p:ext>
            </p:extLst>
          </p:nvPr>
        </p:nvGraphicFramePr>
        <p:xfrm>
          <a:off x="5521325" y="2743200"/>
          <a:ext cx="13366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22" name="Equation" r:id="rId26" imgW="711000" imgH="228600" progId="Equation.DSMT4">
                  <p:embed/>
                </p:oleObj>
              </mc:Choice>
              <mc:Fallback>
                <p:oleObj name="Equation" r:id="rId26" imgW="71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5" y="2743200"/>
                        <a:ext cx="13366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830833"/>
              </p:ext>
            </p:extLst>
          </p:nvPr>
        </p:nvGraphicFramePr>
        <p:xfrm>
          <a:off x="3294063" y="3377892"/>
          <a:ext cx="21510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23" name="Equation" r:id="rId28" imgW="1143000" imgH="228600" progId="Equation.DSMT4">
                  <p:embed/>
                </p:oleObj>
              </mc:Choice>
              <mc:Fallback>
                <p:oleObj name="Equation" r:id="rId28" imgW="1143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4063" y="3377892"/>
                        <a:ext cx="215106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305538"/>
              </p:ext>
            </p:extLst>
          </p:nvPr>
        </p:nvGraphicFramePr>
        <p:xfrm>
          <a:off x="3627438" y="3962400"/>
          <a:ext cx="18907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24" name="Equation" r:id="rId30" imgW="1002960" imgH="228600" progId="Equation.DSMT4">
                  <p:embed/>
                </p:oleObj>
              </mc:Choice>
              <mc:Fallback>
                <p:oleObj name="Equation" r:id="rId30" imgW="1002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3962400"/>
                        <a:ext cx="18907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841161"/>
              </p:ext>
            </p:extLst>
          </p:nvPr>
        </p:nvGraphicFramePr>
        <p:xfrm>
          <a:off x="5486400" y="3962400"/>
          <a:ext cx="11255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25" name="Equation" r:id="rId32" imgW="596880" imgH="228600" progId="Equation.DSMT4">
                  <p:embed/>
                </p:oleObj>
              </mc:Choice>
              <mc:Fallback>
                <p:oleObj name="Equation" r:id="rId32" imgW="596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962400"/>
                        <a:ext cx="112553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388152"/>
              </p:ext>
            </p:extLst>
          </p:nvPr>
        </p:nvGraphicFramePr>
        <p:xfrm>
          <a:off x="3505200" y="4648200"/>
          <a:ext cx="20796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26" name="Equation" r:id="rId34" imgW="1104840" imgH="228600" progId="Equation.DSMT4">
                  <p:embed/>
                </p:oleObj>
              </mc:Choice>
              <mc:Fallback>
                <p:oleObj name="Equation" r:id="rId34" imgW="1104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648200"/>
                        <a:ext cx="20796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664409"/>
              </p:ext>
            </p:extLst>
          </p:nvPr>
        </p:nvGraphicFramePr>
        <p:xfrm>
          <a:off x="5548312" y="4661848"/>
          <a:ext cx="13858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27" name="Equation" r:id="rId36" imgW="736560" imgH="228600" progId="Equation.DSMT4">
                  <p:embed/>
                </p:oleObj>
              </mc:Choice>
              <mc:Fallback>
                <p:oleObj name="Equation" r:id="rId36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8312" y="4661848"/>
                        <a:ext cx="13858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700955"/>
              </p:ext>
            </p:extLst>
          </p:nvPr>
        </p:nvGraphicFramePr>
        <p:xfrm>
          <a:off x="5445125" y="3352800"/>
          <a:ext cx="15525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28" name="Equation" r:id="rId38" imgW="825480" imgH="228600" progId="Equation.DSMT4">
                  <p:embed/>
                </p:oleObj>
              </mc:Choice>
              <mc:Fallback>
                <p:oleObj name="Equation" r:id="rId38" imgW="825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3352800"/>
                        <a:ext cx="15525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153190"/>
              </p:ext>
            </p:extLst>
          </p:nvPr>
        </p:nvGraphicFramePr>
        <p:xfrm>
          <a:off x="3429000" y="3200400"/>
          <a:ext cx="21844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077" name="Equation" r:id="rId4" imgW="965160" imgH="393480" progId="Equation.DSMT4">
                  <p:embed/>
                </p:oleObj>
              </mc:Choice>
              <mc:Fallback>
                <p:oleObj name="Equation" r:id="rId4" imgW="965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200400"/>
                        <a:ext cx="2184400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87134"/>
              </p:ext>
            </p:extLst>
          </p:nvPr>
        </p:nvGraphicFramePr>
        <p:xfrm>
          <a:off x="4024313" y="2105025"/>
          <a:ext cx="106362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078" name="Equation" r:id="rId6" imgW="469800" imgH="419040" progId="Equation.DSMT4">
                  <p:embed/>
                </p:oleObj>
              </mc:Choice>
              <mc:Fallback>
                <p:oleObj name="Equation" r:id="rId6" imgW="469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313" y="2105025"/>
                        <a:ext cx="1063625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394003"/>
              </p:ext>
            </p:extLst>
          </p:nvPr>
        </p:nvGraphicFramePr>
        <p:xfrm>
          <a:off x="2057400" y="1371600"/>
          <a:ext cx="49720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079" name="Equation" r:id="rId8" imgW="2197080" imgH="228600" progId="Equation.DSMT4">
                  <p:embed/>
                </p:oleObj>
              </mc:Choice>
              <mc:Fallback>
                <p:oleObj name="Equation" r:id="rId8" imgW="2197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371600"/>
                        <a:ext cx="4972050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166031"/>
              </p:ext>
            </p:extLst>
          </p:nvPr>
        </p:nvGraphicFramePr>
        <p:xfrm>
          <a:off x="2438400" y="4322763"/>
          <a:ext cx="106203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080" name="Equation" r:id="rId10" imgW="507960" imgH="228600" progId="Equation.DSMT4">
                  <p:embed/>
                </p:oleObj>
              </mc:Choice>
              <mc:Fallback>
                <p:oleObj name="Equation" r:id="rId10" imgW="5079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322763"/>
                        <a:ext cx="1062038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993122"/>
              </p:ext>
            </p:extLst>
          </p:nvPr>
        </p:nvGraphicFramePr>
        <p:xfrm>
          <a:off x="3505200" y="4322763"/>
          <a:ext cx="2046287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081" name="Equation" r:id="rId12" imgW="977760" imgH="266400" progId="Equation.DSMT4">
                  <p:embed/>
                </p:oleObj>
              </mc:Choice>
              <mc:Fallback>
                <p:oleObj name="Equation" r:id="rId12" imgW="977760" imgH="266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322763"/>
                        <a:ext cx="2046287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1857"/>
              </p:ext>
            </p:extLst>
          </p:nvPr>
        </p:nvGraphicFramePr>
        <p:xfrm>
          <a:off x="5737225" y="4418013"/>
          <a:ext cx="106362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082" name="Equation" r:id="rId14" imgW="507960" imgH="177480" progId="Equation.DSMT4">
                  <p:embed/>
                </p:oleObj>
              </mc:Choice>
              <mc:Fallback>
                <p:oleObj name="Equation" r:id="rId14" imgW="50796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4418013"/>
                        <a:ext cx="106362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>
            <a:spLocks noGrp="1"/>
          </p:cNvSpPr>
          <p:nvPr>
            <p:ph type="ctrTitle" idx="4294967295"/>
          </p:nvPr>
        </p:nvSpPr>
        <p:spPr>
          <a:xfrm>
            <a:off x="914399" y="381000"/>
            <a:ext cx="7315201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Rewriting from scientific notation to decimal notation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(Negative exponents)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58163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629992"/>
              </p:ext>
            </p:extLst>
          </p:nvPr>
        </p:nvGraphicFramePr>
        <p:xfrm>
          <a:off x="2068490" y="965200"/>
          <a:ext cx="13017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425" name="Equation" r:id="rId4" imgW="622080" imgH="228600" progId="Equation.DSMT4">
                  <p:embed/>
                </p:oleObj>
              </mc:Choice>
              <mc:Fallback>
                <p:oleObj name="Equation" r:id="rId4" imgW="6220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490" y="965200"/>
                        <a:ext cx="1301750" cy="476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2286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Write in decimal notation.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770312"/>
              </p:ext>
            </p:extLst>
          </p:nvPr>
        </p:nvGraphicFramePr>
        <p:xfrm>
          <a:off x="2895600" y="1981200"/>
          <a:ext cx="252095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426" name="Equation" r:id="rId6" imgW="1206360" imgH="215640" progId="Equation.DSMT4">
                  <p:embed/>
                </p:oleObj>
              </mc:Choice>
              <mc:Fallback>
                <p:oleObj name="Equation" r:id="rId6" imgW="120636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981200"/>
                        <a:ext cx="252095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652419"/>
              </p:ext>
            </p:extLst>
          </p:nvPr>
        </p:nvGraphicFramePr>
        <p:xfrm>
          <a:off x="1524000" y="2849563"/>
          <a:ext cx="1700212" cy="423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427" name="Equation" r:id="rId8" imgW="812520" imgH="203040" progId="Equation.DSMT4">
                  <p:embed/>
                </p:oleObj>
              </mc:Choice>
              <mc:Fallback>
                <p:oleObj name="Equation" r:id="rId8" imgW="81252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49563"/>
                        <a:ext cx="1700212" cy="423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202361"/>
              </p:ext>
            </p:extLst>
          </p:nvPr>
        </p:nvGraphicFramePr>
        <p:xfrm>
          <a:off x="3314700" y="969963"/>
          <a:ext cx="255270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428" name="Equation" r:id="rId10" imgW="1218960" imgH="266400" progId="Equation.DSMT4">
                  <p:embed/>
                </p:oleObj>
              </mc:Choice>
              <mc:Fallback>
                <p:oleObj name="Equation" r:id="rId10" imgW="12189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969963"/>
                        <a:ext cx="2552700" cy="5540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321000"/>
              </p:ext>
            </p:extLst>
          </p:nvPr>
        </p:nvGraphicFramePr>
        <p:xfrm>
          <a:off x="5849937" y="1061112"/>
          <a:ext cx="154146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429" name="Equation" r:id="rId12" imgW="736560" imgH="177480" progId="Equation.DSMT4">
                  <p:embed/>
                </p:oleObj>
              </mc:Choice>
              <mc:Fallback>
                <p:oleObj name="Equation" r:id="rId12" imgW="736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37" y="1061112"/>
                        <a:ext cx="1541463" cy="3698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693123"/>
              </p:ext>
            </p:extLst>
          </p:nvPr>
        </p:nvGraphicFramePr>
        <p:xfrm>
          <a:off x="1404938" y="1828800"/>
          <a:ext cx="16446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430" name="Equation" r:id="rId14" imgW="787320" imgH="228600" progId="Equation.DSMT4">
                  <p:embed/>
                </p:oleObj>
              </mc:Choice>
              <mc:Fallback>
                <p:oleObj name="Equation" r:id="rId14" imgW="787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1828800"/>
                        <a:ext cx="16446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052033"/>
              </p:ext>
            </p:extLst>
          </p:nvPr>
        </p:nvGraphicFramePr>
        <p:xfrm>
          <a:off x="5451144" y="2000273"/>
          <a:ext cx="2043113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431" name="Equation" r:id="rId16" imgW="977760" imgH="177480" progId="Equation.DSMT4">
                  <p:embed/>
                </p:oleObj>
              </mc:Choice>
              <mc:Fallback>
                <p:oleObj name="Equation" r:id="rId16" imgW="977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144" y="2000273"/>
                        <a:ext cx="2043113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314374"/>
              </p:ext>
            </p:extLst>
          </p:nvPr>
        </p:nvGraphicFramePr>
        <p:xfrm>
          <a:off x="3200400" y="2849563"/>
          <a:ext cx="25781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432" name="Equation" r:id="rId18" imgW="1231560" imgH="241200" progId="Equation.DSMT4">
                  <p:embed/>
                </p:oleObj>
              </mc:Choice>
              <mc:Fallback>
                <p:oleObj name="Equation" r:id="rId18" imgW="1231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849563"/>
                        <a:ext cx="25781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538919"/>
              </p:ext>
            </p:extLst>
          </p:nvPr>
        </p:nvGraphicFramePr>
        <p:xfrm>
          <a:off x="5791200" y="2925763"/>
          <a:ext cx="17018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433" name="Equation" r:id="rId20" imgW="812520" imgH="177480" progId="Equation.DSMT4">
                  <p:embed/>
                </p:oleObj>
              </mc:Choice>
              <mc:Fallback>
                <p:oleObj name="Equation" r:id="rId20" imgW="8125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925763"/>
                        <a:ext cx="17018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81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600201"/>
            <a:ext cx="73914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Adding and Subtracting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With Scientific Notation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57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228600"/>
            <a:ext cx="7391400" cy="6096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Adding and Subtracting Using Scientific Notation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914400"/>
            <a:ext cx="73152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You can only add and subtract like terms.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1600200"/>
            <a:ext cx="7315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Numbers written in scientific notation are like if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they have the same power of 10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4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399" y="315604"/>
            <a:ext cx="7315201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using the distributive property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996386"/>
              </p:ext>
            </p:extLst>
          </p:nvPr>
        </p:nvGraphicFramePr>
        <p:xfrm>
          <a:off x="3248441" y="1144067"/>
          <a:ext cx="2647119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75" name="Equation" r:id="rId4" imgW="825480" imgH="190440" progId="Equation.DSMT4">
                  <p:embed/>
                </p:oleObj>
              </mc:Choice>
              <mc:Fallback>
                <p:oleObj name="Equation" r:id="rId4" imgW="825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441" y="1144067"/>
                        <a:ext cx="2647119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459166"/>
              </p:ext>
            </p:extLst>
          </p:nvPr>
        </p:nvGraphicFramePr>
        <p:xfrm>
          <a:off x="3434490" y="1814628"/>
          <a:ext cx="2036896" cy="731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76" name="Equation" r:id="rId6" imgW="634680" imgH="228600" progId="Equation.DSMT4">
                  <p:embed/>
                </p:oleObj>
              </mc:Choice>
              <mc:Fallback>
                <p:oleObj name="Equation" r:id="rId6" imgW="634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4490" y="1814628"/>
                        <a:ext cx="2036896" cy="7310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406365"/>
              </p:ext>
            </p:extLst>
          </p:nvPr>
        </p:nvGraphicFramePr>
        <p:xfrm>
          <a:off x="3959503" y="2668067"/>
          <a:ext cx="1223406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77" name="Equation" r:id="rId8" imgW="380880" imgH="190440" progId="Equation.DSMT4">
                  <p:embed/>
                </p:oleObj>
              </mc:Choice>
              <mc:Fallback>
                <p:oleObj name="Equation" r:id="rId8" imgW="380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503" y="2668067"/>
                        <a:ext cx="1223406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48425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399" y="315604"/>
            <a:ext cx="7239001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using the distributive property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428879"/>
              </p:ext>
            </p:extLst>
          </p:nvPr>
        </p:nvGraphicFramePr>
        <p:xfrm>
          <a:off x="3246166" y="1143000"/>
          <a:ext cx="2647119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835" name="Equation" r:id="rId4" imgW="825480" imgH="190440" progId="Equation.DSMT4">
                  <p:embed/>
                </p:oleObj>
              </mc:Choice>
              <mc:Fallback>
                <p:oleObj name="Equation" r:id="rId4" imgW="825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166" y="1143000"/>
                        <a:ext cx="2647119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898655"/>
              </p:ext>
            </p:extLst>
          </p:nvPr>
        </p:nvGraphicFramePr>
        <p:xfrm>
          <a:off x="3554607" y="1965961"/>
          <a:ext cx="2034784" cy="731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836" name="Equation" r:id="rId6" imgW="634680" imgH="228600" progId="Equation.DSMT4">
                  <p:embed/>
                </p:oleObj>
              </mc:Choice>
              <mc:Fallback>
                <p:oleObj name="Equation" r:id="rId6" imgW="634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607" y="1965961"/>
                        <a:ext cx="2034784" cy="7310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797865"/>
              </p:ext>
            </p:extLst>
          </p:nvPr>
        </p:nvGraphicFramePr>
        <p:xfrm>
          <a:off x="3840849" y="2743200"/>
          <a:ext cx="1386103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837" name="Equation" r:id="rId8" imgW="431640" imgH="190440" progId="Equation.DSMT4">
                  <p:embed/>
                </p:oleObj>
              </mc:Choice>
              <mc:Fallback>
                <p:oleObj name="Equation" r:id="rId8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849" y="2743200"/>
                        <a:ext cx="1386103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021109"/>
              </p:ext>
            </p:extLst>
          </p:nvPr>
        </p:nvGraphicFramePr>
        <p:xfrm>
          <a:off x="3409871" y="3429000"/>
          <a:ext cx="2324259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838" name="Equation" r:id="rId10" imgW="723600" imgH="190440" progId="Equation.DSMT4">
                  <p:embed/>
                </p:oleObj>
              </mc:Choice>
              <mc:Fallback>
                <p:oleObj name="Equation" r:id="rId10" imgW="723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871" y="3429000"/>
                        <a:ext cx="2324259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4474"/>
              </p:ext>
            </p:extLst>
          </p:nvPr>
        </p:nvGraphicFramePr>
        <p:xfrm>
          <a:off x="3817671" y="4114800"/>
          <a:ext cx="1508656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839" name="Equation" r:id="rId12" imgW="469800" imgH="190440" progId="Equation.DSMT4">
                  <p:embed/>
                </p:oleObj>
              </mc:Choice>
              <mc:Fallback>
                <p:oleObj name="Equation" r:id="rId12" imgW="469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671" y="4114800"/>
                        <a:ext cx="1508656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517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399" y="315604"/>
            <a:ext cx="7239001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using the distributive property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204266"/>
              </p:ext>
            </p:extLst>
          </p:nvPr>
        </p:nvGraphicFramePr>
        <p:xfrm>
          <a:off x="3021874" y="1220267"/>
          <a:ext cx="3095491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884" name="Equation" r:id="rId4" imgW="965160" imgH="190440" progId="Equation.DSMT4">
                  <p:embed/>
                </p:oleObj>
              </mc:Choice>
              <mc:Fallback>
                <p:oleObj name="Equation" r:id="rId4" imgW="965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874" y="1220267"/>
                        <a:ext cx="3095491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422368"/>
              </p:ext>
            </p:extLst>
          </p:nvPr>
        </p:nvGraphicFramePr>
        <p:xfrm>
          <a:off x="3391117" y="2043228"/>
          <a:ext cx="2360179" cy="731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885" name="Equation" r:id="rId6" imgW="736560" imgH="228600" progId="Equation.DSMT4">
                  <p:embed/>
                </p:oleObj>
              </mc:Choice>
              <mc:Fallback>
                <p:oleObj name="Equation" r:id="rId6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1117" y="2043228"/>
                        <a:ext cx="2360179" cy="7310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868886"/>
              </p:ext>
            </p:extLst>
          </p:nvPr>
        </p:nvGraphicFramePr>
        <p:xfrm>
          <a:off x="3657020" y="2820467"/>
          <a:ext cx="1753760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886" name="Equation" r:id="rId8" imgW="545760" imgH="190440" progId="Equation.DSMT4">
                  <p:embed/>
                </p:oleObj>
              </mc:Choice>
              <mc:Fallback>
                <p:oleObj name="Equation" r:id="rId8" imgW="5457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020" y="2820467"/>
                        <a:ext cx="1753760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171818"/>
              </p:ext>
            </p:extLst>
          </p:nvPr>
        </p:nvGraphicFramePr>
        <p:xfrm>
          <a:off x="3226043" y="3506267"/>
          <a:ext cx="2691915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887" name="Equation" r:id="rId10" imgW="838080" imgH="190440" progId="Equation.DSMT4">
                  <p:embed/>
                </p:oleObj>
              </mc:Choice>
              <mc:Fallback>
                <p:oleObj name="Equation" r:id="rId10" imgW="8380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6043" y="3506267"/>
                        <a:ext cx="2691915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954050"/>
              </p:ext>
            </p:extLst>
          </p:nvPr>
        </p:nvGraphicFramePr>
        <p:xfrm>
          <a:off x="3716250" y="4192067"/>
          <a:ext cx="1711500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888" name="Equation" r:id="rId12" imgW="533160" imgH="190440" progId="Equation.DSMT4">
                  <p:embed/>
                </p:oleObj>
              </mc:Choice>
              <mc:Fallback>
                <p:oleObj name="Equation" r:id="rId12" imgW="533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250" y="4192067"/>
                        <a:ext cx="1711500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5491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399" y="315604"/>
            <a:ext cx="7239001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using the distributive property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389454"/>
              </p:ext>
            </p:extLst>
          </p:nvPr>
        </p:nvGraphicFramePr>
        <p:xfrm>
          <a:off x="1923447" y="1324127"/>
          <a:ext cx="5293932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908" name="Equation" r:id="rId4" imgW="1815840" imgH="190440" progId="Equation.DSMT4">
                  <p:embed/>
                </p:oleObj>
              </mc:Choice>
              <mc:Fallback>
                <p:oleObj name="Equation" r:id="rId4" imgW="18158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3447" y="1324127"/>
                        <a:ext cx="5293932" cy="553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719299"/>
              </p:ext>
            </p:extLst>
          </p:nvPr>
        </p:nvGraphicFramePr>
        <p:xfrm>
          <a:off x="2870271" y="2152659"/>
          <a:ext cx="3401870" cy="664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909" name="Equation" r:id="rId6" imgW="1168200" imgH="228600" progId="Equation.DSMT4">
                  <p:embed/>
                </p:oleObj>
              </mc:Choice>
              <mc:Fallback>
                <p:oleObj name="Equation" r:id="rId6" imgW="1168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71" y="2152659"/>
                        <a:ext cx="3401870" cy="6646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809960"/>
              </p:ext>
            </p:extLst>
          </p:nvPr>
        </p:nvGraphicFramePr>
        <p:xfrm>
          <a:off x="3513915" y="2924327"/>
          <a:ext cx="2039970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910" name="Equation" r:id="rId8" imgW="698400" imgH="190440" progId="Equation.DSMT4">
                  <p:embed/>
                </p:oleObj>
              </mc:Choice>
              <mc:Fallback>
                <p:oleObj name="Equation" r:id="rId8" imgW="698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915" y="2924327"/>
                        <a:ext cx="2039970" cy="553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788032"/>
              </p:ext>
            </p:extLst>
          </p:nvPr>
        </p:nvGraphicFramePr>
        <p:xfrm>
          <a:off x="3181287" y="3610127"/>
          <a:ext cx="2781427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911" name="Equation" r:id="rId10" imgW="952200" imgH="190440" progId="Equation.DSMT4">
                  <p:embed/>
                </p:oleObj>
              </mc:Choice>
              <mc:Fallback>
                <p:oleObj name="Equation" r:id="rId10" imgW="9522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287" y="3610127"/>
                        <a:ext cx="2781427" cy="553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275894"/>
              </p:ext>
            </p:extLst>
          </p:nvPr>
        </p:nvGraphicFramePr>
        <p:xfrm>
          <a:off x="3534728" y="4295927"/>
          <a:ext cx="2074545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5912" name="Equation" r:id="rId12" imgW="711000" imgH="190440" progId="Equation.DSMT4">
                  <p:embed/>
                </p:oleObj>
              </mc:Choice>
              <mc:Fallback>
                <p:oleObj name="Equation" r:id="rId12" imgW="711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4728" y="4295927"/>
                        <a:ext cx="2074545" cy="553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052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52401"/>
            <a:ext cx="9144000" cy="6095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Scientific Notation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990600"/>
            <a:ext cx="647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number written in scientific notation has two factors.  One factor is a real number with absolute value greater than or equal to 1 but less than 10.  The other factor has a base of 10 and an integer exponent.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819155"/>
              </p:ext>
            </p:extLst>
          </p:nvPr>
        </p:nvGraphicFramePr>
        <p:xfrm>
          <a:off x="1458912" y="2667000"/>
          <a:ext cx="911224" cy="442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640" name="Equation" r:id="rId4" imgW="419040" imgH="203040" progId="Equation.DSMT4">
                  <p:embed/>
                </p:oleObj>
              </mc:Choice>
              <mc:Fallback>
                <p:oleObj name="Equation" r:id="rId4" imgW="41904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2" y="2667000"/>
                        <a:ext cx="911224" cy="4425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040922"/>
              </p:ext>
            </p:extLst>
          </p:nvPr>
        </p:nvGraphicFramePr>
        <p:xfrm>
          <a:off x="3505200" y="2667000"/>
          <a:ext cx="1795044" cy="442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641" name="Equation" r:id="rId6" imgW="825480" imgH="203040" progId="Equation.DSMT4">
                  <p:embed/>
                </p:oleObj>
              </mc:Choice>
              <mc:Fallback>
                <p:oleObj name="Equation" r:id="rId6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667000"/>
                        <a:ext cx="1795044" cy="4425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574240"/>
              </p:ext>
            </p:extLst>
          </p:nvPr>
        </p:nvGraphicFramePr>
        <p:xfrm>
          <a:off x="6643686" y="2667000"/>
          <a:ext cx="911225" cy="442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642" name="Equation" r:id="rId8" imgW="419040" imgH="203040" progId="Equation.DSMT4">
                  <p:embed/>
                </p:oleObj>
              </mc:Choice>
              <mc:Fallback>
                <p:oleObj name="Equation" r:id="rId8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6" y="2667000"/>
                        <a:ext cx="911225" cy="4425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-38100" y="3429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The numbers below are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not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scientific notation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026283"/>
              </p:ext>
            </p:extLst>
          </p:nvPr>
        </p:nvGraphicFramePr>
        <p:xfrm>
          <a:off x="838200" y="4191000"/>
          <a:ext cx="1216541" cy="464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643" name="Equation" r:id="rId10" imgW="533160" imgH="203040" progId="Equation.DSMT4">
                  <p:embed/>
                </p:oleObj>
              </mc:Choice>
              <mc:Fallback>
                <p:oleObj name="Equation" r:id="rId10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91000"/>
                        <a:ext cx="1216541" cy="464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574375"/>
              </p:ext>
            </p:extLst>
          </p:nvPr>
        </p:nvGraphicFramePr>
        <p:xfrm>
          <a:off x="3203143" y="4191000"/>
          <a:ext cx="1217978" cy="464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644" name="Equation" r:id="rId12" imgW="533160" imgH="203040" progId="Equation.DSMT4">
                  <p:embed/>
                </p:oleObj>
              </mc:Choice>
              <mc:Fallback>
                <p:oleObj name="Equation" r:id="rId12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143" y="4191000"/>
                        <a:ext cx="1217978" cy="464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429666"/>
              </p:ext>
            </p:extLst>
          </p:nvPr>
        </p:nvGraphicFramePr>
        <p:xfrm>
          <a:off x="5543550" y="4252913"/>
          <a:ext cx="2889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645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4252913"/>
                        <a:ext cx="288925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176811"/>
              </p:ext>
            </p:extLst>
          </p:nvPr>
        </p:nvGraphicFramePr>
        <p:xfrm>
          <a:off x="7085013" y="4251325"/>
          <a:ext cx="839787" cy="405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646" name="Equation" r:id="rId16" imgW="368280" imgH="177480" progId="Equation.DSMT4">
                  <p:embed/>
                </p:oleObj>
              </mc:Choice>
              <mc:Fallback>
                <p:oleObj name="Equation" r:id="rId16" imgW="368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5013" y="4251325"/>
                        <a:ext cx="839787" cy="405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199" y="315604"/>
            <a:ext cx="7315201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without using the distributive property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898609"/>
              </p:ext>
            </p:extLst>
          </p:nvPr>
        </p:nvGraphicFramePr>
        <p:xfrm>
          <a:off x="3127771" y="1351788"/>
          <a:ext cx="2593182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764" name="Equation" r:id="rId4" imgW="888840" imgH="190440" progId="Equation.DSMT4">
                  <p:embed/>
                </p:oleObj>
              </mc:Choice>
              <mc:Fallback>
                <p:oleObj name="Equation" r:id="rId4" imgW="8888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771" y="1351788"/>
                        <a:ext cx="2593182" cy="553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179468"/>
              </p:ext>
            </p:extLst>
          </p:nvPr>
        </p:nvGraphicFramePr>
        <p:xfrm>
          <a:off x="3919569" y="2113788"/>
          <a:ext cx="1298512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765" name="Equation" r:id="rId6" imgW="444240" imgH="190440" progId="Equation.DSMT4">
                  <p:embed/>
                </p:oleObj>
              </mc:Choice>
              <mc:Fallback>
                <p:oleObj name="Equation" r:id="rId6" imgW="4442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569" y="2113788"/>
                        <a:ext cx="1298512" cy="553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3039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199" y="315604"/>
            <a:ext cx="7315201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without using the distributive property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111797"/>
              </p:ext>
            </p:extLst>
          </p:nvPr>
        </p:nvGraphicFramePr>
        <p:xfrm>
          <a:off x="2010955" y="1448867"/>
          <a:ext cx="4969688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00" name="Equation" r:id="rId4" imgW="1549080" imgH="190440" progId="Equation.DSMT4">
                  <p:embed/>
                </p:oleObj>
              </mc:Choice>
              <mc:Fallback>
                <p:oleObj name="Equation" r:id="rId4" imgW="15490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0955" y="1448867"/>
                        <a:ext cx="4969688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652305"/>
              </p:ext>
            </p:extLst>
          </p:nvPr>
        </p:nvGraphicFramePr>
        <p:xfrm>
          <a:off x="4001500" y="2287067"/>
          <a:ext cx="1141000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01" name="Equation" r:id="rId6" imgW="355320" imgH="190440" progId="Equation.DSMT4">
                  <p:embed/>
                </p:oleObj>
              </mc:Choice>
              <mc:Fallback>
                <p:oleObj name="Equation" r:id="rId6" imgW="3553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1500" y="2287067"/>
                        <a:ext cx="1141000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30842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199" y="315604"/>
            <a:ext cx="7315201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without using the distributive property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443062"/>
              </p:ext>
            </p:extLst>
          </p:nvPr>
        </p:nvGraphicFramePr>
        <p:xfrm>
          <a:off x="2080682" y="1296467"/>
          <a:ext cx="4830233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910" name="Equation" r:id="rId4" imgW="1511280" imgH="190440" progId="Equation.DSMT4">
                  <p:embed/>
                </p:oleObj>
              </mc:Choice>
              <mc:Fallback>
                <p:oleObj name="Equation" r:id="rId4" imgW="1511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0682" y="1296467"/>
                        <a:ext cx="4830233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168860"/>
              </p:ext>
            </p:extLst>
          </p:nvPr>
        </p:nvGraphicFramePr>
        <p:xfrm>
          <a:off x="3718626" y="1982267"/>
          <a:ext cx="1705161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911" name="Equation" r:id="rId6" imgW="533160" imgH="190440" progId="Equation.DSMT4">
                  <p:embed/>
                </p:oleObj>
              </mc:Choice>
              <mc:Fallback>
                <p:oleObj name="Equation" r:id="rId6" imgW="533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8626" y="1982267"/>
                        <a:ext cx="1705161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718724"/>
              </p:ext>
            </p:extLst>
          </p:nvPr>
        </p:nvGraphicFramePr>
        <p:xfrm>
          <a:off x="3253512" y="2668067"/>
          <a:ext cx="2636977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912" name="Equation" r:id="rId8" imgW="825480" imgH="190440" progId="Equation.DSMT4">
                  <p:embed/>
                </p:oleObj>
              </mc:Choice>
              <mc:Fallback>
                <p:oleObj name="Equation" r:id="rId8" imgW="825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3512" y="2668067"/>
                        <a:ext cx="2636977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275781"/>
              </p:ext>
            </p:extLst>
          </p:nvPr>
        </p:nvGraphicFramePr>
        <p:xfrm>
          <a:off x="3663555" y="3506267"/>
          <a:ext cx="1662902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913" name="Equation" r:id="rId10" imgW="520560" imgH="190440" progId="Equation.DSMT4">
                  <p:embed/>
                </p:oleObj>
              </mc:Choice>
              <mc:Fallback>
                <p:oleObj name="Equation" r:id="rId10" imgW="520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555" y="3506267"/>
                        <a:ext cx="1662902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42938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199" y="315604"/>
            <a:ext cx="7315201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without using the distributive property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062975"/>
              </p:ext>
            </p:extLst>
          </p:nvPr>
        </p:nvGraphicFramePr>
        <p:xfrm>
          <a:off x="2325785" y="1372667"/>
          <a:ext cx="4340026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934" name="Equation" r:id="rId4" imgW="1358640" imgH="190440" progId="Equation.DSMT4">
                  <p:embed/>
                </p:oleObj>
              </mc:Choice>
              <mc:Fallback>
                <p:oleObj name="Equation" r:id="rId4" imgW="1358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785" y="1372667"/>
                        <a:ext cx="4340026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921165"/>
              </p:ext>
            </p:extLst>
          </p:nvPr>
        </p:nvGraphicFramePr>
        <p:xfrm>
          <a:off x="3258658" y="2058467"/>
          <a:ext cx="2474280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935" name="Equation" r:id="rId6" imgW="774360" imgH="190440" progId="Equation.DSMT4">
                  <p:embed/>
                </p:oleObj>
              </mc:Choice>
              <mc:Fallback>
                <p:oleObj name="Equation" r:id="rId6" imgW="774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8658" y="2058467"/>
                        <a:ext cx="2474280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037892"/>
              </p:ext>
            </p:extLst>
          </p:nvPr>
        </p:nvGraphicFramePr>
        <p:xfrm>
          <a:off x="2851914" y="2820467"/>
          <a:ext cx="3287770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936" name="Equation" r:id="rId8" imgW="1028520" imgH="190440" progId="Equation.DSMT4">
                  <p:embed/>
                </p:oleObj>
              </mc:Choice>
              <mc:Fallback>
                <p:oleObj name="Equation" r:id="rId8" imgW="10285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914" y="2820467"/>
                        <a:ext cx="3287770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317015"/>
              </p:ext>
            </p:extLst>
          </p:nvPr>
        </p:nvGraphicFramePr>
        <p:xfrm>
          <a:off x="3258658" y="3506267"/>
          <a:ext cx="2474280" cy="6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937" name="Equation" r:id="rId10" imgW="774360" imgH="190440" progId="Equation.DSMT4">
                  <p:embed/>
                </p:oleObj>
              </mc:Choice>
              <mc:Fallback>
                <p:oleObj name="Equation" r:id="rId10" imgW="774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8658" y="3506267"/>
                        <a:ext cx="2474280" cy="60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6979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600201"/>
            <a:ext cx="73914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Multiplying with Scientific Notation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47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idx="4294967295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Multiplying Using Scientific Notation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07244" y="1066800"/>
            <a:ext cx="6098221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commutative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property of multiplication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the order of the factors doesn’t </a:t>
            </a:r>
            <a:r>
              <a:rPr lang="en-US" sz="2000" noProof="0" dirty="0" smtClean="0">
                <a:latin typeface="Arial" pitchFamily="34" charset="0"/>
                <a:ea typeface="+mj-ea"/>
                <a:cs typeface="Arial" pitchFamily="34" charset="0"/>
              </a:rPr>
              <a:t>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ffect the product.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33099" y="2209800"/>
            <a:ext cx="64007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associative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property of multiplication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the grouping of the factors doesn’t </a:t>
            </a:r>
            <a:r>
              <a:rPr lang="en-US" sz="2000" noProof="0" dirty="0" smtClean="0">
                <a:latin typeface="Arial" pitchFamily="34" charset="0"/>
                <a:ea typeface="+mj-ea"/>
                <a:cs typeface="Arial" pitchFamily="34" charset="0"/>
              </a:rPr>
              <a:t>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ffect the product.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8205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6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087398"/>
              </p:ext>
            </p:extLst>
          </p:nvPr>
        </p:nvGraphicFramePr>
        <p:xfrm>
          <a:off x="1522503" y="264940"/>
          <a:ext cx="6140269" cy="1411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3482" name="Equation" r:id="rId4" imgW="2095200" imgH="482400" progId="Equation.DSMT4">
                  <p:embed/>
                </p:oleObj>
              </mc:Choice>
              <mc:Fallback>
                <p:oleObj name="Equation" r:id="rId4" imgW="20952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503" y="264940"/>
                        <a:ext cx="6140269" cy="141146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400571"/>
              </p:ext>
            </p:extLst>
          </p:nvPr>
        </p:nvGraphicFramePr>
        <p:xfrm>
          <a:off x="2978508" y="1985615"/>
          <a:ext cx="3125071" cy="593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3483" name="Equation" r:id="rId6" imgW="1066680" imgH="203040" progId="Equation.DSMT4">
                  <p:embed/>
                </p:oleObj>
              </mc:Choice>
              <mc:Fallback>
                <p:oleObj name="Equation" r:id="rId6" imgW="1066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508" y="1985615"/>
                        <a:ext cx="3125071" cy="59374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528377"/>
              </p:ext>
            </p:extLst>
          </p:nvPr>
        </p:nvGraphicFramePr>
        <p:xfrm>
          <a:off x="4003344" y="4218258"/>
          <a:ext cx="335960" cy="519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3484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344" y="4218258"/>
                        <a:ext cx="335960" cy="5197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991018"/>
              </p:ext>
            </p:extLst>
          </p:nvPr>
        </p:nvGraphicFramePr>
        <p:xfrm>
          <a:off x="2978508" y="2747615"/>
          <a:ext cx="3125071" cy="593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3485" name="Equation" r:id="rId10" imgW="1066680" imgH="203040" progId="Equation.DSMT4">
                  <p:embed/>
                </p:oleObj>
              </mc:Choice>
              <mc:Fallback>
                <p:oleObj name="Equation" r:id="rId10" imgW="1066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508" y="2747615"/>
                        <a:ext cx="3125071" cy="59374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217695"/>
              </p:ext>
            </p:extLst>
          </p:nvPr>
        </p:nvGraphicFramePr>
        <p:xfrm>
          <a:off x="2642877" y="3405566"/>
          <a:ext cx="3870947" cy="817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3486" name="Equation" r:id="rId12" imgW="1320480" imgH="279360" progId="Equation.DSMT4">
                  <p:embed/>
                </p:oleObj>
              </mc:Choice>
              <mc:Fallback>
                <p:oleObj name="Equation" r:id="rId12" imgW="1320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2877" y="3405566"/>
                        <a:ext cx="3870947" cy="81771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793827"/>
              </p:ext>
            </p:extLst>
          </p:nvPr>
        </p:nvGraphicFramePr>
        <p:xfrm>
          <a:off x="4290074" y="4119215"/>
          <a:ext cx="1041691" cy="593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3487" name="Equation" r:id="rId14" imgW="355320" imgH="203040" progId="Equation.DSMT4">
                  <p:embed/>
                </p:oleObj>
              </mc:Choice>
              <mc:Fallback>
                <p:oleObj name="Equation" r:id="rId14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0074" y="4119215"/>
                        <a:ext cx="1041691" cy="5937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69300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6246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548821"/>
              </p:ext>
            </p:extLst>
          </p:nvPr>
        </p:nvGraphicFramePr>
        <p:xfrm>
          <a:off x="2920365" y="1003321"/>
          <a:ext cx="3227070" cy="731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2322" name="Equation" r:id="rId4" imgW="1117440" imgH="253800" progId="Equation.DSMT4">
                  <p:embed/>
                </p:oleObj>
              </mc:Choice>
              <mc:Fallback>
                <p:oleObj name="Equation" r:id="rId4" imgW="1117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0365" y="1003321"/>
                        <a:ext cx="3227070" cy="73151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2286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write your answer in scientific notation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110273"/>
              </p:ext>
            </p:extLst>
          </p:nvPr>
        </p:nvGraphicFramePr>
        <p:xfrm>
          <a:off x="2920365" y="1917721"/>
          <a:ext cx="3227070" cy="731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2323" name="Equation" r:id="rId6" imgW="1117440" imgH="253800" progId="Equation.DSMT4">
                  <p:embed/>
                </p:oleObj>
              </mc:Choice>
              <mc:Fallback>
                <p:oleObj name="Equation" r:id="rId6" imgW="1117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0365" y="1917721"/>
                        <a:ext cx="3227070" cy="73151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706588"/>
              </p:ext>
            </p:extLst>
          </p:nvPr>
        </p:nvGraphicFramePr>
        <p:xfrm>
          <a:off x="3973512" y="2895600"/>
          <a:ext cx="11207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2324" name="Equation" r:id="rId8" imgW="469800" imgH="203040" progId="Equation.DSMT4">
                  <p:embed/>
                </p:oleObj>
              </mc:Choice>
              <mc:Fallback>
                <p:oleObj name="Equation" r:id="rId8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3512" y="2895600"/>
                        <a:ext cx="1120775" cy="484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9959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2286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write your answer in scientific notation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801599"/>
              </p:ext>
            </p:extLst>
          </p:nvPr>
        </p:nvGraphicFramePr>
        <p:xfrm>
          <a:off x="3085560" y="1101760"/>
          <a:ext cx="2896680" cy="699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990" name="Equation" r:id="rId4" imgW="1155600" imgH="279360" progId="Equation.DSMT4">
                  <p:embed/>
                </p:oleObj>
              </mc:Choice>
              <mc:Fallback>
                <p:oleObj name="Equation" r:id="rId4" imgW="1155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5560" y="1101760"/>
                        <a:ext cx="2896680" cy="6991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076524"/>
              </p:ext>
            </p:extLst>
          </p:nvPr>
        </p:nvGraphicFramePr>
        <p:xfrm>
          <a:off x="3085560" y="2016160"/>
          <a:ext cx="2896680" cy="699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991" name="Equation" r:id="rId6" imgW="1155600" imgH="279360" progId="Equation.DSMT4">
                  <p:embed/>
                </p:oleObj>
              </mc:Choice>
              <mc:Fallback>
                <p:oleObj name="Equation" r:id="rId6" imgW="1155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5560" y="2016160"/>
                        <a:ext cx="2896680" cy="6991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207524"/>
              </p:ext>
            </p:extLst>
          </p:nvPr>
        </p:nvGraphicFramePr>
        <p:xfrm>
          <a:off x="3769558" y="2870861"/>
          <a:ext cx="1527096" cy="509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992" name="Equation" r:id="rId8" imgW="609480" imgH="203040" progId="Equation.DSMT4">
                  <p:embed/>
                </p:oleObj>
              </mc:Choice>
              <mc:Fallback>
                <p:oleObj name="Equation" r:id="rId8" imgW="609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9558" y="2870861"/>
                        <a:ext cx="1527096" cy="509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985686"/>
              </p:ext>
            </p:extLst>
          </p:nvPr>
        </p:nvGraphicFramePr>
        <p:xfrm>
          <a:off x="3341037" y="3556662"/>
          <a:ext cx="2385727" cy="509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993" name="Equation" r:id="rId10" imgW="952200" imgH="203040" progId="Equation.DSMT4">
                  <p:embed/>
                </p:oleObj>
              </mc:Choice>
              <mc:Fallback>
                <p:oleObj name="Equation" r:id="rId10" imgW="952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037" y="3556662"/>
                        <a:ext cx="2385727" cy="5090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516779"/>
              </p:ext>
            </p:extLst>
          </p:nvPr>
        </p:nvGraphicFramePr>
        <p:xfrm>
          <a:off x="3706963" y="4318662"/>
          <a:ext cx="1653873" cy="509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994" name="Equation" r:id="rId12" imgW="660240" imgH="203040" progId="Equation.DSMT4">
                  <p:embed/>
                </p:oleObj>
              </mc:Choice>
              <mc:Fallback>
                <p:oleObj name="Equation" r:id="rId12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963" y="4318662"/>
                        <a:ext cx="1653873" cy="5090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49840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2286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write your answer in scientific notation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990996"/>
              </p:ext>
            </p:extLst>
          </p:nvPr>
        </p:nvGraphicFramePr>
        <p:xfrm>
          <a:off x="2963585" y="1228986"/>
          <a:ext cx="3140630" cy="697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3038" name="Equation" r:id="rId4" imgW="1257120" imgH="279360" progId="Equation.DSMT4">
                  <p:embed/>
                </p:oleObj>
              </mc:Choice>
              <mc:Fallback>
                <p:oleObj name="Equation" r:id="rId4" imgW="1257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585" y="1228986"/>
                        <a:ext cx="3140630" cy="697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232869"/>
              </p:ext>
            </p:extLst>
          </p:nvPr>
        </p:nvGraphicFramePr>
        <p:xfrm>
          <a:off x="2963585" y="2143386"/>
          <a:ext cx="3140630" cy="697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3039" name="Equation" r:id="rId6" imgW="1257120" imgH="279360" progId="Equation.DSMT4">
                  <p:embed/>
                </p:oleObj>
              </mc:Choice>
              <mc:Fallback>
                <p:oleObj name="Equation" r:id="rId6" imgW="1257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585" y="2143386"/>
                        <a:ext cx="3140630" cy="697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958348"/>
              </p:ext>
            </p:extLst>
          </p:nvPr>
        </p:nvGraphicFramePr>
        <p:xfrm>
          <a:off x="3741538" y="2998089"/>
          <a:ext cx="1584722" cy="507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3040" name="Equation" r:id="rId8" imgW="634680" imgH="203040" progId="Equation.DSMT4">
                  <p:embed/>
                </p:oleObj>
              </mc:Choice>
              <mc:Fallback>
                <p:oleObj name="Equation" r:id="rId8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1538" y="2998089"/>
                        <a:ext cx="1584722" cy="5071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076390"/>
              </p:ext>
            </p:extLst>
          </p:nvPr>
        </p:nvGraphicFramePr>
        <p:xfrm>
          <a:off x="3312390" y="3760089"/>
          <a:ext cx="2441432" cy="507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3041" name="Equation" r:id="rId10" imgW="977760" imgH="203040" progId="Equation.DSMT4">
                  <p:embed/>
                </p:oleObj>
              </mc:Choice>
              <mc:Fallback>
                <p:oleObj name="Equation" r:id="rId10" imgW="977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2390" y="3760089"/>
                        <a:ext cx="2441432" cy="5071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926786"/>
              </p:ext>
            </p:extLst>
          </p:nvPr>
        </p:nvGraphicFramePr>
        <p:xfrm>
          <a:off x="3692723" y="4522089"/>
          <a:ext cx="1680766" cy="507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3042" name="Equation" r:id="rId12" imgW="672840" imgH="203040" progId="Equation.DSMT4">
                  <p:embed/>
                </p:oleObj>
              </mc:Choice>
              <mc:Fallback>
                <p:oleObj name="Equation" r:id="rId12" imgW="672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723" y="4522089"/>
                        <a:ext cx="1680766" cy="5071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3452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28600"/>
            <a:ext cx="91440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Decimal Notation and Scientific Notation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558803"/>
              </p:ext>
            </p:extLst>
          </p:nvPr>
        </p:nvGraphicFramePr>
        <p:xfrm>
          <a:off x="3276600" y="1219200"/>
          <a:ext cx="262890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9" name="Equation" r:id="rId4" imgW="1434960" imgH="177480" progId="Equation.DSMT4">
                  <p:embed/>
                </p:oleObj>
              </mc:Choice>
              <mc:Fallback>
                <p:oleObj name="Equation" r:id="rId4" imgW="143496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219200"/>
                        <a:ext cx="2628900" cy="3254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172493"/>
              </p:ext>
            </p:extLst>
          </p:nvPr>
        </p:nvGraphicFramePr>
        <p:xfrm>
          <a:off x="3276600" y="1676400"/>
          <a:ext cx="2954337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0" name="Equation" r:id="rId6" imgW="1612800" imgH="203040" progId="Equation.DSMT4">
                  <p:embed/>
                </p:oleObj>
              </mc:Choice>
              <mc:Fallback>
                <p:oleObj name="Equation" r:id="rId6" imgW="1612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676400"/>
                        <a:ext cx="2954337" cy="3730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281178"/>
              </p:ext>
            </p:extLst>
          </p:nvPr>
        </p:nvGraphicFramePr>
        <p:xfrm>
          <a:off x="3276600" y="2971800"/>
          <a:ext cx="30480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1" name="Equation" r:id="rId8" imgW="1663560" imgH="203040" progId="Equation.DSMT4">
                  <p:embed/>
                </p:oleObj>
              </mc:Choice>
              <mc:Fallback>
                <p:oleObj name="Equation" r:id="rId8" imgW="1663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971800"/>
                        <a:ext cx="3048000" cy="3730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083974"/>
              </p:ext>
            </p:extLst>
          </p:nvPr>
        </p:nvGraphicFramePr>
        <p:xfrm>
          <a:off x="3352800" y="2514600"/>
          <a:ext cx="290830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" name="Equation" r:id="rId10" imgW="1587240" imgH="177480" progId="Equation.DSMT4">
                  <p:embed/>
                </p:oleObj>
              </mc:Choice>
              <mc:Fallback>
                <p:oleObj name="Equation" r:id="rId10" imgW="1587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514600"/>
                        <a:ext cx="2908300" cy="3254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2286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write your answer in scientific notation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65398"/>
              </p:ext>
            </p:extLst>
          </p:nvPr>
        </p:nvGraphicFramePr>
        <p:xfrm>
          <a:off x="2839688" y="1057614"/>
          <a:ext cx="3388424" cy="687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051" name="Equation" r:id="rId4" imgW="1371600" imgH="279360" progId="Equation.DSMT4">
                  <p:embed/>
                </p:oleObj>
              </mc:Choice>
              <mc:Fallback>
                <p:oleObj name="Equation" r:id="rId4" imgW="1371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9688" y="1057614"/>
                        <a:ext cx="3388424" cy="687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236383"/>
              </p:ext>
            </p:extLst>
          </p:nvPr>
        </p:nvGraphicFramePr>
        <p:xfrm>
          <a:off x="2839688" y="1972014"/>
          <a:ext cx="3388424" cy="687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052" name="Equation" r:id="rId6" imgW="1371600" imgH="279360" progId="Equation.DSMT4">
                  <p:embed/>
                </p:oleObj>
              </mc:Choice>
              <mc:Fallback>
                <p:oleObj name="Equation" r:id="rId6" imgW="1371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9688" y="1972014"/>
                        <a:ext cx="3388424" cy="687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758346"/>
              </p:ext>
            </p:extLst>
          </p:nvPr>
        </p:nvGraphicFramePr>
        <p:xfrm>
          <a:off x="3859672" y="2902584"/>
          <a:ext cx="1348455" cy="501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053" name="Equation" r:id="rId8" imgW="545760" imgH="203040" progId="Equation.DSMT4">
                  <p:embed/>
                </p:oleObj>
              </mc:Choice>
              <mc:Fallback>
                <p:oleObj name="Equation" r:id="rId8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672" y="2902584"/>
                        <a:ext cx="1348455" cy="5013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618462"/>
              </p:ext>
            </p:extLst>
          </p:nvPr>
        </p:nvGraphicFramePr>
        <p:xfrm>
          <a:off x="3436121" y="3588384"/>
          <a:ext cx="2195559" cy="501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054" name="Equation" r:id="rId10" imgW="888840" imgH="203040" progId="Equation.DSMT4">
                  <p:embed/>
                </p:oleObj>
              </mc:Choice>
              <mc:Fallback>
                <p:oleObj name="Equation" r:id="rId10" imgW="888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121" y="3588384"/>
                        <a:ext cx="2195559" cy="5013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774217"/>
              </p:ext>
            </p:extLst>
          </p:nvPr>
        </p:nvGraphicFramePr>
        <p:xfrm>
          <a:off x="3913584" y="4350384"/>
          <a:ext cx="1440657" cy="501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055" name="Equation" r:id="rId12" imgW="583920" imgH="203040" progId="Equation.DSMT4">
                  <p:embed/>
                </p:oleObj>
              </mc:Choice>
              <mc:Fallback>
                <p:oleObj name="Equation" r:id="rId12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3584" y="4350384"/>
                        <a:ext cx="1440657" cy="5013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5947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600201"/>
            <a:ext cx="73914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Dividing with Scientific Notation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03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228600"/>
            <a:ext cx="7315200" cy="6096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Dividing Using Scientific Notation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290120"/>
              </p:ext>
            </p:extLst>
          </p:nvPr>
        </p:nvGraphicFramePr>
        <p:xfrm>
          <a:off x="1100138" y="1066800"/>
          <a:ext cx="70199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936" name="Equation" r:id="rId4" imgW="4254480" imgH="444240" progId="Equation.DSMT4">
                  <p:embed/>
                </p:oleObj>
              </mc:Choice>
              <mc:Fallback>
                <p:oleObj name="Equation" r:id="rId4" imgW="425448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1066800"/>
                        <a:ext cx="701992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490123"/>
              </p:ext>
            </p:extLst>
          </p:nvPr>
        </p:nvGraphicFramePr>
        <p:xfrm>
          <a:off x="3821867" y="2995115"/>
          <a:ext cx="1415327" cy="1163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937" name="Equation" r:id="rId6" imgW="571320" imgH="469800" progId="Equation.DSMT4">
                  <p:embed/>
                </p:oleObj>
              </mc:Choice>
              <mc:Fallback>
                <p:oleObj name="Equation" r:id="rId6" imgW="571320" imgH="469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867" y="2995115"/>
                        <a:ext cx="1415327" cy="1163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135267"/>
              </p:ext>
            </p:extLst>
          </p:nvPr>
        </p:nvGraphicFramePr>
        <p:xfrm>
          <a:off x="3886200" y="4512186"/>
          <a:ext cx="315239" cy="40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938" name="Equation" r:id="rId8" imgW="126720" imgH="164880" progId="Equation.DSMT4">
                  <p:embed/>
                </p:oleObj>
              </mc:Choice>
              <mc:Fallback>
                <p:oleObj name="Equation" r:id="rId8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512186"/>
                        <a:ext cx="315239" cy="4078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385123"/>
              </p:ext>
            </p:extLst>
          </p:nvPr>
        </p:nvGraphicFramePr>
        <p:xfrm>
          <a:off x="3857546" y="1840379"/>
          <a:ext cx="1456099" cy="1132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939" name="Equation" r:id="rId10" imgW="571320" imgH="444240" progId="Equation.DSMT4">
                  <p:embed/>
                </p:oleObj>
              </mc:Choice>
              <mc:Fallback>
                <p:oleObj name="Equation" r:id="rId10" imgW="5713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57546" y="1840379"/>
                        <a:ext cx="1456099" cy="1132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041350"/>
              </p:ext>
            </p:extLst>
          </p:nvPr>
        </p:nvGraphicFramePr>
        <p:xfrm>
          <a:off x="4130993" y="4393883"/>
          <a:ext cx="1320165" cy="56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940" name="Equation" r:id="rId12" imgW="533160" imgH="228600" progId="Equation.DSMT4">
                  <p:embed/>
                </p:oleObj>
              </mc:Choice>
              <mc:Fallback>
                <p:oleObj name="Equation" r:id="rId12" imgW="533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993" y="4393883"/>
                        <a:ext cx="1320165" cy="565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313153"/>
              </p:ext>
            </p:extLst>
          </p:nvPr>
        </p:nvGraphicFramePr>
        <p:xfrm>
          <a:off x="4162425" y="5079683"/>
          <a:ext cx="1257300" cy="56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941" name="Equation" r:id="rId14" imgW="507960" imgH="228600" progId="Equation.DSMT4">
                  <p:embed/>
                </p:oleObj>
              </mc:Choice>
              <mc:Fallback>
                <p:oleObj name="Equation" r:id="rId14" imgW="507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425" y="5079683"/>
                        <a:ext cx="1257300" cy="565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9737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614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399998"/>
              </p:ext>
            </p:extLst>
          </p:nvPr>
        </p:nvGraphicFramePr>
        <p:xfrm>
          <a:off x="3771794" y="849392"/>
          <a:ext cx="1524213" cy="1173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3039" name="Equation" r:id="rId4" imgW="609480" imgH="469800" progId="Equation.DSMT4">
                  <p:embed/>
                </p:oleObj>
              </mc:Choice>
              <mc:Fallback>
                <p:oleObj name="Equation" r:id="rId4" imgW="6094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794" y="849392"/>
                        <a:ext cx="1524213" cy="117348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2286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write your answer in scientific notation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677933"/>
              </p:ext>
            </p:extLst>
          </p:nvPr>
        </p:nvGraphicFramePr>
        <p:xfrm>
          <a:off x="3888820" y="2068592"/>
          <a:ext cx="1618773" cy="1173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3040" name="Equation" r:id="rId6" imgW="647640" imgH="469800" progId="Equation.DSMT4">
                  <p:embed/>
                </p:oleObj>
              </mc:Choice>
              <mc:Fallback>
                <p:oleObj name="Equation" r:id="rId6" imgW="6476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8820" y="2068592"/>
                        <a:ext cx="1618773" cy="117348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433071"/>
              </p:ext>
            </p:extLst>
          </p:nvPr>
        </p:nvGraphicFramePr>
        <p:xfrm>
          <a:off x="3740229" y="3315176"/>
          <a:ext cx="1587341" cy="57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3041" name="Equation" r:id="rId8" imgW="634680" imgH="228600" progId="Equation.DSMT4">
                  <p:embed/>
                </p:oleObj>
              </mc:Choice>
              <mc:Fallback>
                <p:oleObj name="Equation" r:id="rId8" imgW="634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229" y="3315176"/>
                        <a:ext cx="1587341" cy="5710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773881"/>
              </p:ext>
            </p:extLst>
          </p:nvPr>
        </p:nvGraphicFramePr>
        <p:xfrm>
          <a:off x="3390186" y="4077176"/>
          <a:ext cx="2285841" cy="57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3042" name="Equation" r:id="rId10" imgW="914400" imgH="228600" progId="Equation.DSMT4">
                  <p:embed/>
                </p:oleObj>
              </mc:Choice>
              <mc:Fallback>
                <p:oleObj name="Equation" r:id="rId10" imgW="914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186" y="4077176"/>
                        <a:ext cx="2285841" cy="5710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775341"/>
              </p:ext>
            </p:extLst>
          </p:nvPr>
        </p:nvGraphicFramePr>
        <p:xfrm>
          <a:off x="3979386" y="4915376"/>
          <a:ext cx="1302703" cy="57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3043" name="Equation" r:id="rId12" imgW="520560" imgH="228600" progId="Equation.DSMT4">
                  <p:embed/>
                </p:oleObj>
              </mc:Choice>
              <mc:Fallback>
                <p:oleObj name="Equation" r:id="rId12" imgW="520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386" y="4915376"/>
                        <a:ext cx="1302703" cy="5710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7914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2286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write your answer in scientific notation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889437"/>
              </p:ext>
            </p:extLst>
          </p:nvPr>
        </p:nvGraphicFramePr>
        <p:xfrm>
          <a:off x="3974691" y="1090612"/>
          <a:ext cx="1405993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04" name="Equation" r:id="rId4" imgW="672840" imgH="482400" progId="Equation.DSMT4">
                  <p:embed/>
                </p:oleObj>
              </mc:Choice>
              <mc:Fallback>
                <p:oleObj name="Equation" r:id="rId4" imgW="6728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4691" y="1090612"/>
                        <a:ext cx="1405993" cy="1005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097153"/>
              </p:ext>
            </p:extLst>
          </p:nvPr>
        </p:nvGraphicFramePr>
        <p:xfrm>
          <a:off x="3890986" y="2150347"/>
          <a:ext cx="1571111" cy="1161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05" name="Equation" r:id="rId6" imgW="634680" imgH="469800" progId="Equation.DSMT4">
                  <p:embed/>
                </p:oleObj>
              </mc:Choice>
              <mc:Fallback>
                <p:oleObj name="Equation" r:id="rId6" imgW="6346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86" y="2150347"/>
                        <a:ext cx="1571111" cy="1161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907249"/>
              </p:ext>
            </p:extLst>
          </p:nvPr>
        </p:nvGraphicFramePr>
        <p:xfrm>
          <a:off x="3763803" y="3549015"/>
          <a:ext cx="1540193" cy="56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06" name="Equation" r:id="rId8" imgW="622080" imgH="228600" progId="Equation.DSMT4">
                  <p:embed/>
                </p:oleObj>
              </mc:Choice>
              <mc:Fallback>
                <p:oleObj name="Equation" r:id="rId8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803" y="3549015"/>
                        <a:ext cx="1540193" cy="565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963103"/>
              </p:ext>
            </p:extLst>
          </p:nvPr>
        </p:nvGraphicFramePr>
        <p:xfrm>
          <a:off x="3323749" y="4387215"/>
          <a:ext cx="2420303" cy="56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07" name="Equation" r:id="rId10" imgW="977760" imgH="228600" progId="Equation.DSMT4">
                  <p:embed/>
                </p:oleObj>
              </mc:Choice>
              <mc:Fallback>
                <p:oleObj name="Equation" r:id="rId10" imgW="977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3749" y="4387215"/>
                        <a:ext cx="2420303" cy="565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365221"/>
              </p:ext>
            </p:extLst>
          </p:nvPr>
        </p:nvGraphicFramePr>
        <p:xfrm>
          <a:off x="3716655" y="5225415"/>
          <a:ext cx="1634490" cy="56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08" name="Equation" r:id="rId12" imgW="660240" imgH="228600" progId="Equation.DSMT4">
                  <p:embed/>
                </p:oleObj>
              </mc:Choice>
              <mc:Fallback>
                <p:oleObj name="Equation" r:id="rId12" imgW="660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655" y="5225415"/>
                        <a:ext cx="1634490" cy="565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9070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2286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write your answer in scientific notation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74376"/>
              </p:ext>
            </p:extLst>
          </p:nvPr>
        </p:nvGraphicFramePr>
        <p:xfrm>
          <a:off x="3962400" y="762000"/>
          <a:ext cx="1447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5085" name="Equation" r:id="rId4" imgW="761760" imgH="482400" progId="Equation.DSMT4">
                  <p:embed/>
                </p:oleObj>
              </mc:Choice>
              <mc:Fallback>
                <p:oleObj name="Equation" r:id="rId4" imgW="761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762000"/>
                        <a:ext cx="1447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812289"/>
              </p:ext>
            </p:extLst>
          </p:nvPr>
        </p:nvGraphicFramePr>
        <p:xfrm>
          <a:off x="3886200" y="1752600"/>
          <a:ext cx="1573212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5086" name="Equation" r:id="rId6" imgW="698400" imgH="469800" progId="Equation.DSMT4">
                  <p:embed/>
                </p:oleObj>
              </mc:Choice>
              <mc:Fallback>
                <p:oleObj name="Equation" r:id="rId6" imgW="6984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752600"/>
                        <a:ext cx="1573212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238835"/>
              </p:ext>
            </p:extLst>
          </p:nvPr>
        </p:nvGraphicFramePr>
        <p:xfrm>
          <a:off x="3347244" y="3048000"/>
          <a:ext cx="2373312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5087" name="Equation" r:id="rId8" imgW="1054080" imgH="253800" progId="Equation.DSMT4">
                  <p:embed/>
                </p:oleObj>
              </mc:Choice>
              <mc:Fallback>
                <p:oleObj name="Equation" r:id="rId8" imgW="1054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244" y="3048000"/>
                        <a:ext cx="2373312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50570"/>
              </p:ext>
            </p:extLst>
          </p:nvPr>
        </p:nvGraphicFramePr>
        <p:xfrm>
          <a:off x="3833812" y="3810000"/>
          <a:ext cx="140017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5088" name="Equation" r:id="rId10" imgW="622080" imgH="228600" progId="Equation.DSMT4">
                  <p:embed/>
                </p:oleObj>
              </mc:Choice>
              <mc:Fallback>
                <p:oleObj name="Equation" r:id="rId10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812" y="3810000"/>
                        <a:ext cx="1400175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418143"/>
              </p:ext>
            </p:extLst>
          </p:nvPr>
        </p:nvGraphicFramePr>
        <p:xfrm>
          <a:off x="3476625" y="4572000"/>
          <a:ext cx="211455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5089" name="Equation" r:id="rId12" imgW="939600" imgH="228600" progId="Equation.DSMT4">
                  <p:embed/>
                </p:oleObj>
              </mc:Choice>
              <mc:Fallback>
                <p:oleObj name="Equation" r:id="rId12" imgW="93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4572000"/>
                        <a:ext cx="211455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602094"/>
              </p:ext>
            </p:extLst>
          </p:nvPr>
        </p:nvGraphicFramePr>
        <p:xfrm>
          <a:off x="3905250" y="5257800"/>
          <a:ext cx="12573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5090" name="Equation" r:id="rId14" imgW="558720" imgH="228600" progId="Equation.DSMT4">
                  <p:embed/>
                </p:oleObj>
              </mc:Choice>
              <mc:Fallback>
                <p:oleObj name="Equation" r:id="rId14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0" y="5257800"/>
                        <a:ext cx="12573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8320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614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420005"/>
              </p:ext>
            </p:extLst>
          </p:nvPr>
        </p:nvGraphicFramePr>
        <p:xfrm>
          <a:off x="3733683" y="990600"/>
          <a:ext cx="1676634" cy="1290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6025" name="Equation" r:id="rId4" imgW="609480" imgH="469800" progId="Equation.DSMT4">
                  <p:embed/>
                </p:oleObj>
              </mc:Choice>
              <mc:Fallback>
                <p:oleObj name="Equation" r:id="rId4" imgW="6094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683" y="990600"/>
                        <a:ext cx="1676634" cy="12908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2286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write your answer in scientific notation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743011"/>
              </p:ext>
            </p:extLst>
          </p:nvPr>
        </p:nvGraphicFramePr>
        <p:xfrm>
          <a:off x="3798703" y="2474976"/>
          <a:ext cx="1546592" cy="110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6026" name="Equation" r:id="rId6" imgW="672840" imgH="482400" progId="Equation.DSMT4">
                  <p:embed/>
                </p:oleObj>
              </mc:Choice>
              <mc:Fallback>
                <p:oleObj name="Equation" r:id="rId6" imgW="6728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703" y="2474976"/>
                        <a:ext cx="1546592" cy="1106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753555"/>
              </p:ext>
            </p:extLst>
          </p:nvPr>
        </p:nvGraphicFramePr>
        <p:xfrm>
          <a:off x="3813710" y="3846576"/>
          <a:ext cx="1516580" cy="110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6027" name="Equation" r:id="rId8" imgW="660240" imgH="482400" progId="Equation.DSMT4">
                  <p:embed/>
                </p:oleObj>
              </mc:Choice>
              <mc:Fallback>
                <p:oleObj name="Equation" r:id="rId8" imgW="6602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710" y="3846576"/>
                        <a:ext cx="1516580" cy="1106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3674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600201"/>
            <a:ext cx="73914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Mixed Operations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78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614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154770"/>
              </p:ext>
            </p:extLst>
          </p:nvPr>
        </p:nvGraphicFramePr>
        <p:xfrm>
          <a:off x="2724118" y="990600"/>
          <a:ext cx="3695764" cy="1272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822" name="Equation" r:id="rId4" imgW="1549080" imgH="533160" progId="Equation.DSMT4">
                  <p:embed/>
                </p:oleObj>
              </mc:Choice>
              <mc:Fallback>
                <p:oleObj name="Equation" r:id="rId4" imgW="15490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18" y="990600"/>
                        <a:ext cx="3695764" cy="127250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write your answer in scientific notation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52919"/>
              </p:ext>
            </p:extLst>
          </p:nvPr>
        </p:nvGraphicFramePr>
        <p:xfrm>
          <a:off x="3657600" y="2590800"/>
          <a:ext cx="1605852" cy="1121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823" name="Equation" r:id="rId6" imgW="672840" imgH="469800" progId="Equation.DSMT4">
                  <p:embed/>
                </p:oleObj>
              </mc:Choice>
              <mc:Fallback>
                <p:oleObj name="Equation" r:id="rId6" imgW="6728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590800"/>
                        <a:ext cx="1605852" cy="112179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011243"/>
              </p:ext>
            </p:extLst>
          </p:nvPr>
        </p:nvGraphicFramePr>
        <p:xfrm>
          <a:off x="3678793" y="3950271"/>
          <a:ext cx="1786414" cy="545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824" name="Equation" r:id="rId8" imgW="749160" imgH="228600" progId="Equation.DSMT4">
                  <p:embed/>
                </p:oleObj>
              </mc:Choice>
              <mc:Fallback>
                <p:oleObj name="Equation" r:id="rId8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793" y="3950271"/>
                        <a:ext cx="1786414" cy="54552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811364"/>
              </p:ext>
            </p:extLst>
          </p:nvPr>
        </p:nvGraphicFramePr>
        <p:xfrm>
          <a:off x="3315581" y="4712271"/>
          <a:ext cx="2514426" cy="545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825" name="Equation" r:id="rId10" imgW="1054080" imgH="228600" progId="Equation.DSMT4">
                  <p:embed/>
                </p:oleObj>
              </mc:Choice>
              <mc:Fallback>
                <p:oleObj name="Equation" r:id="rId10" imgW="1054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5581" y="4712271"/>
                        <a:ext cx="2514426" cy="54552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370675"/>
              </p:ext>
            </p:extLst>
          </p:nvPr>
        </p:nvGraphicFramePr>
        <p:xfrm>
          <a:off x="3677039" y="5474271"/>
          <a:ext cx="1788335" cy="545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826" name="Equation" r:id="rId12" imgW="749160" imgH="228600" progId="Equation.DSMT4">
                  <p:embed/>
                </p:oleObj>
              </mc:Choice>
              <mc:Fallback>
                <p:oleObj name="Equation" r:id="rId12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7039" y="5474271"/>
                        <a:ext cx="1788335" cy="54552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52717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584453"/>
              </p:ext>
            </p:extLst>
          </p:nvPr>
        </p:nvGraphicFramePr>
        <p:xfrm>
          <a:off x="3112310" y="1154716"/>
          <a:ext cx="2919378" cy="1068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126" name="Equation" r:id="rId4" imgW="1002960" imgH="368280" progId="Equation.DSMT4">
                  <p:embed/>
                </p:oleObj>
              </mc:Choice>
              <mc:Fallback>
                <p:oleObj name="Equation" r:id="rId4" imgW="10029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2310" y="1154716"/>
                        <a:ext cx="2919378" cy="1068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409735"/>
              </p:ext>
            </p:extLst>
          </p:nvPr>
        </p:nvGraphicFramePr>
        <p:xfrm>
          <a:off x="2668413" y="2323219"/>
          <a:ext cx="3807175" cy="77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127" name="Equation" r:id="rId6" imgW="1307880" imgH="266400" progId="Equation.DSMT4">
                  <p:embed/>
                </p:oleObj>
              </mc:Choice>
              <mc:Fallback>
                <p:oleObj name="Equation" r:id="rId6" imgW="13078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413" y="2323219"/>
                        <a:ext cx="3807175" cy="77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598211"/>
              </p:ext>
            </p:extLst>
          </p:nvPr>
        </p:nvGraphicFramePr>
        <p:xfrm>
          <a:off x="3703765" y="3180588"/>
          <a:ext cx="1736471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128" name="Equation" r:id="rId8" imgW="596880" imgH="190440" progId="Equation.DSMT4">
                  <p:embed/>
                </p:oleObj>
              </mc:Choice>
              <mc:Fallback>
                <p:oleObj name="Equation" r:id="rId8" imgW="596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3765" y="3180588"/>
                        <a:ext cx="1736471" cy="55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550673"/>
              </p:ext>
            </p:extLst>
          </p:nvPr>
        </p:nvGraphicFramePr>
        <p:xfrm>
          <a:off x="3334790" y="3866388"/>
          <a:ext cx="2476009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129" name="Equation" r:id="rId10" imgW="850680" imgH="190440" progId="Equation.DSMT4">
                  <p:embed/>
                </p:oleObj>
              </mc:Choice>
              <mc:Fallback>
                <p:oleObj name="Equation" r:id="rId10" imgW="8506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4790" y="3866388"/>
                        <a:ext cx="2476009" cy="55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278421"/>
              </p:ext>
            </p:extLst>
          </p:nvPr>
        </p:nvGraphicFramePr>
        <p:xfrm>
          <a:off x="3721052" y="4552188"/>
          <a:ext cx="1701896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130" name="Equation" r:id="rId12" imgW="583920" imgH="190440" progId="Equation.DSMT4">
                  <p:embed/>
                </p:oleObj>
              </mc:Choice>
              <mc:Fallback>
                <p:oleObj name="Equation" r:id="rId12" imgW="5839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052" y="4552188"/>
                        <a:ext cx="1701896" cy="55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906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write your answer in scientific notation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453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914400"/>
            <a:ext cx="73914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Rewriting Values with Nonnegative Exponents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84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821332"/>
              </p:ext>
            </p:extLst>
          </p:nvPr>
        </p:nvGraphicFramePr>
        <p:xfrm>
          <a:off x="3484785" y="907344"/>
          <a:ext cx="2174431" cy="1942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103" name="Equation" r:id="rId4" imgW="863280" imgH="774360" progId="Equation.DSMT4">
                  <p:embed/>
                </p:oleObj>
              </mc:Choice>
              <mc:Fallback>
                <p:oleObj name="Equation" r:id="rId4" imgW="86328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785" y="907344"/>
                        <a:ext cx="2174431" cy="19420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463762"/>
              </p:ext>
            </p:extLst>
          </p:nvPr>
        </p:nvGraphicFramePr>
        <p:xfrm>
          <a:off x="3484785" y="3126216"/>
          <a:ext cx="2174431" cy="1369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104" name="Equation" r:id="rId6" imgW="863280" imgH="545760" progId="Equation.DSMT4">
                  <p:embed/>
                </p:oleObj>
              </mc:Choice>
              <mc:Fallback>
                <p:oleObj name="Equation" r:id="rId6" imgW="86328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785" y="3126216"/>
                        <a:ext cx="2174431" cy="1369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607540"/>
              </p:ext>
            </p:extLst>
          </p:nvPr>
        </p:nvGraphicFramePr>
        <p:xfrm>
          <a:off x="3867999" y="4685379"/>
          <a:ext cx="1408001" cy="572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105" name="Equation" r:id="rId8" imgW="558720" imgH="228600" progId="Equation.DSMT4">
                  <p:embed/>
                </p:oleObj>
              </mc:Choice>
              <mc:Fallback>
                <p:oleObj name="Equation" r:id="rId8" imgW="558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999" y="4685379"/>
                        <a:ext cx="1408001" cy="5724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write your answer in scientific notation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092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97835"/>
              </p:ext>
            </p:extLst>
          </p:nvPr>
        </p:nvGraphicFramePr>
        <p:xfrm>
          <a:off x="2637679" y="878943"/>
          <a:ext cx="3868643" cy="1592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2180" name="Equation" r:id="rId4" imgW="1536480" imgH="634680" progId="Equation.DSMT4">
                  <p:embed/>
                </p:oleObj>
              </mc:Choice>
              <mc:Fallback>
                <p:oleObj name="Equation" r:id="rId4" imgW="15364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7679" y="878943"/>
                        <a:ext cx="3868643" cy="1592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298946"/>
              </p:ext>
            </p:extLst>
          </p:nvPr>
        </p:nvGraphicFramePr>
        <p:xfrm>
          <a:off x="3085243" y="2612661"/>
          <a:ext cx="2973515" cy="1273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2181" name="Equation" r:id="rId6" imgW="1180800" imgH="507960" progId="Equation.DSMT4">
                  <p:embed/>
                </p:oleObj>
              </mc:Choice>
              <mc:Fallback>
                <p:oleObj name="Equation" r:id="rId6" imgW="11808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5243" y="2612661"/>
                        <a:ext cx="2973515" cy="12735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677510"/>
              </p:ext>
            </p:extLst>
          </p:nvPr>
        </p:nvGraphicFramePr>
        <p:xfrm>
          <a:off x="3733800" y="3999579"/>
          <a:ext cx="1696133" cy="572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2182" name="Equation" r:id="rId8" imgW="672840" imgH="228600" progId="Equation.DSMT4">
                  <p:embed/>
                </p:oleObj>
              </mc:Choice>
              <mc:Fallback>
                <p:oleObj name="Equation" r:id="rId8" imgW="672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999579"/>
                        <a:ext cx="1696133" cy="5724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939195"/>
              </p:ext>
            </p:extLst>
          </p:nvPr>
        </p:nvGraphicFramePr>
        <p:xfrm>
          <a:off x="3386987" y="4761579"/>
          <a:ext cx="2368439" cy="572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2183" name="Equation" r:id="rId10" imgW="939600" imgH="228600" progId="Equation.DSMT4">
                  <p:embed/>
                </p:oleObj>
              </mc:Choice>
              <mc:Fallback>
                <p:oleObj name="Equation" r:id="rId10" imgW="93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6987" y="4761579"/>
                        <a:ext cx="2368439" cy="5724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847837"/>
              </p:ext>
            </p:extLst>
          </p:nvPr>
        </p:nvGraphicFramePr>
        <p:xfrm>
          <a:off x="3898107" y="5523579"/>
          <a:ext cx="1344613" cy="572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2184" name="Equation" r:id="rId12" imgW="533160" imgH="228600" progId="Equation.DSMT4">
                  <p:embed/>
                </p:oleObj>
              </mc:Choice>
              <mc:Fallback>
                <p:oleObj name="Equation" r:id="rId12" imgW="533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107" y="5523579"/>
                        <a:ext cx="1344613" cy="5724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906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write your answer in scientific notation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874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524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using scientific notation.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Write your answer in scientific notation.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523202"/>
              </p:ext>
            </p:extLst>
          </p:nvPr>
        </p:nvGraphicFramePr>
        <p:xfrm>
          <a:off x="3158428" y="1395306"/>
          <a:ext cx="2827144" cy="51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838" name="Equation" r:id="rId4" imgW="1117440" imgH="203040" progId="Equation.DSMT4">
                  <p:embed/>
                </p:oleObj>
              </mc:Choice>
              <mc:Fallback>
                <p:oleObj name="Equation" r:id="rId4" imgW="1117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8428" y="1395306"/>
                        <a:ext cx="2827144" cy="51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027076"/>
              </p:ext>
            </p:extLst>
          </p:nvPr>
        </p:nvGraphicFramePr>
        <p:xfrm>
          <a:off x="2869104" y="2027146"/>
          <a:ext cx="3277204" cy="830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839" name="Equation" r:id="rId6" imgW="1295280" imgH="330120" progId="Equation.DSMT4">
                  <p:embed/>
                </p:oleObj>
              </mc:Choice>
              <mc:Fallback>
                <p:oleObj name="Equation" r:id="rId6" imgW="12952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9104" y="2027146"/>
                        <a:ext cx="3277204" cy="8303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348378"/>
              </p:ext>
            </p:extLst>
          </p:nvPr>
        </p:nvGraphicFramePr>
        <p:xfrm>
          <a:off x="3913018" y="2930474"/>
          <a:ext cx="1316376" cy="574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840" name="Equation" r:id="rId8" imgW="520560" imgH="228600" progId="Equation.DSMT4">
                  <p:embed/>
                </p:oleObj>
              </mc:Choice>
              <mc:Fallback>
                <p:oleObj name="Equation" r:id="rId8" imgW="520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3018" y="2930474"/>
                        <a:ext cx="1316376" cy="5747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887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600630"/>
              </p:ext>
            </p:extLst>
          </p:nvPr>
        </p:nvGraphicFramePr>
        <p:xfrm>
          <a:off x="2990742" y="1295400"/>
          <a:ext cx="3162515" cy="473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195" name="Equation" r:id="rId4" imgW="1358640" imgH="203040" progId="Equation.DSMT4">
                  <p:embed/>
                </p:oleObj>
              </mc:Choice>
              <mc:Fallback>
                <p:oleObj name="Equation" r:id="rId4" imgW="1358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742" y="1295400"/>
                        <a:ext cx="3162515" cy="473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703860"/>
              </p:ext>
            </p:extLst>
          </p:nvPr>
        </p:nvGraphicFramePr>
        <p:xfrm>
          <a:off x="3212187" y="1930184"/>
          <a:ext cx="271803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196" name="Equation" r:id="rId6" imgW="1168200" imgH="330120" progId="Equation.DSMT4">
                  <p:embed/>
                </p:oleObj>
              </mc:Choice>
              <mc:Fallback>
                <p:oleObj name="Equation" r:id="rId6" imgW="11682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187" y="1930184"/>
                        <a:ext cx="2718038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284374"/>
              </p:ext>
            </p:extLst>
          </p:nvPr>
        </p:nvGraphicFramePr>
        <p:xfrm>
          <a:off x="3994151" y="2890653"/>
          <a:ext cx="1152525" cy="53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197" name="Equation" r:id="rId8" imgW="495000" imgH="228600" progId="Equation.DSMT4">
                  <p:embed/>
                </p:oleObj>
              </mc:Choice>
              <mc:Fallback>
                <p:oleObj name="Equation" r:id="rId8" imgW="495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1" y="2890653"/>
                        <a:ext cx="1152525" cy="530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633376"/>
              </p:ext>
            </p:extLst>
          </p:nvPr>
        </p:nvGraphicFramePr>
        <p:xfrm>
          <a:off x="3582584" y="3652653"/>
          <a:ext cx="1980421" cy="53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198" name="Equation" r:id="rId10" imgW="850680" imgH="228600" progId="Equation.DSMT4">
                  <p:embed/>
                </p:oleObj>
              </mc:Choice>
              <mc:Fallback>
                <p:oleObj name="Equation" r:id="rId10" imgW="850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584" y="3652653"/>
                        <a:ext cx="1980421" cy="530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280873"/>
              </p:ext>
            </p:extLst>
          </p:nvPr>
        </p:nvGraphicFramePr>
        <p:xfrm>
          <a:off x="3965170" y="4414653"/>
          <a:ext cx="1212072" cy="53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199" name="Equation" r:id="rId12" imgW="520560" imgH="228600" progId="Equation.DSMT4">
                  <p:embed/>
                </p:oleObj>
              </mc:Choice>
              <mc:Fallback>
                <p:oleObj name="Equation" r:id="rId12" imgW="520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170" y="4414653"/>
                        <a:ext cx="1212072" cy="530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90600" y="1524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using scientific notation.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Write your answer in scientific notation.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754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573920"/>
              </p:ext>
            </p:extLst>
          </p:nvPr>
        </p:nvGraphicFramePr>
        <p:xfrm>
          <a:off x="3054630" y="940952"/>
          <a:ext cx="3036328" cy="1012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222" name="Equation" r:id="rId4" imgW="1257120" imgH="419040" progId="Equation.DSMT4">
                  <p:embed/>
                </p:oleObj>
              </mc:Choice>
              <mc:Fallback>
                <p:oleObj name="Equation" r:id="rId4" imgW="12571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630" y="940952"/>
                        <a:ext cx="3036328" cy="10121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218154"/>
              </p:ext>
            </p:extLst>
          </p:nvPr>
        </p:nvGraphicFramePr>
        <p:xfrm>
          <a:off x="3360215" y="1989539"/>
          <a:ext cx="2423568" cy="1134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223" name="Equation" r:id="rId6" imgW="1002960" imgH="469800" progId="Equation.DSMT4">
                  <p:embed/>
                </p:oleObj>
              </mc:Choice>
              <mc:Fallback>
                <p:oleObj name="Equation" r:id="rId6" imgW="10029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215" y="1989539"/>
                        <a:ext cx="2423568" cy="11346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805899"/>
              </p:ext>
            </p:extLst>
          </p:nvPr>
        </p:nvGraphicFramePr>
        <p:xfrm>
          <a:off x="3834839" y="3284938"/>
          <a:ext cx="1472735" cy="113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224" name="Equation" r:id="rId8" imgW="609480" imgH="469800" progId="Equation.DSMT4">
                  <p:embed/>
                </p:oleObj>
              </mc:Choice>
              <mc:Fallback>
                <p:oleObj name="Equation" r:id="rId8" imgW="6094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4839" y="3284938"/>
                        <a:ext cx="1472735" cy="113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76327"/>
              </p:ext>
            </p:extLst>
          </p:nvPr>
        </p:nvGraphicFramePr>
        <p:xfrm>
          <a:off x="3635957" y="4553916"/>
          <a:ext cx="1872086" cy="551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225" name="Equation" r:id="rId10" imgW="774360" imgH="228600" progId="Equation.DSMT4">
                  <p:embed/>
                </p:oleObj>
              </mc:Choice>
              <mc:Fallback>
                <p:oleObj name="Equation" r:id="rId10" imgW="774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957" y="4553916"/>
                        <a:ext cx="1872086" cy="551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406945"/>
              </p:ext>
            </p:extLst>
          </p:nvPr>
        </p:nvGraphicFramePr>
        <p:xfrm>
          <a:off x="3344368" y="5163516"/>
          <a:ext cx="2455263" cy="551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226" name="Equation" r:id="rId12" imgW="1015920" imgH="228600" progId="Equation.DSMT4">
                  <p:embed/>
                </p:oleObj>
              </mc:Choice>
              <mc:Fallback>
                <p:oleObj name="Equation" r:id="rId12" imgW="1015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368" y="5163516"/>
                        <a:ext cx="2455263" cy="551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244569"/>
              </p:ext>
            </p:extLst>
          </p:nvPr>
        </p:nvGraphicFramePr>
        <p:xfrm>
          <a:off x="3851536" y="5849316"/>
          <a:ext cx="1504429" cy="551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227" name="Equation" r:id="rId14" imgW="622080" imgH="228600" progId="Equation.DSMT4">
                  <p:embed/>
                </p:oleObj>
              </mc:Choice>
              <mc:Fallback>
                <p:oleObj name="Equation" r:id="rId14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536" y="5849316"/>
                        <a:ext cx="1504429" cy="551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90600" y="1524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using scientific notation.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Write your answer in scientific notation.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9651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600201"/>
            <a:ext cx="73914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Scientific Notation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65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52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Simplify using scientific notation.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Write your answer in scientific notation.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672952"/>
              </p:ext>
            </p:extLst>
          </p:nvPr>
        </p:nvGraphicFramePr>
        <p:xfrm>
          <a:off x="3509963" y="1219200"/>
          <a:ext cx="21240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5219" name="Equation" r:id="rId4" imgW="1117440" imgH="203040" progId="Equation.DSMT4">
                  <p:embed/>
                </p:oleObj>
              </mc:Choice>
              <mc:Fallback>
                <p:oleObj name="Equation" r:id="rId4" imgW="1117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3" y="1219200"/>
                        <a:ext cx="21240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227254"/>
              </p:ext>
            </p:extLst>
          </p:nvPr>
        </p:nvGraphicFramePr>
        <p:xfrm>
          <a:off x="3265175" y="1752600"/>
          <a:ext cx="2613649" cy="39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5220" name="Equation" r:id="rId6" imgW="1358640" imgH="203040" progId="Equation.DSMT4">
                  <p:embed/>
                </p:oleObj>
              </mc:Choice>
              <mc:Fallback>
                <p:oleObj name="Equation" r:id="rId6" imgW="1358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175" y="1752600"/>
                        <a:ext cx="2613649" cy="39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879640"/>
              </p:ext>
            </p:extLst>
          </p:nvPr>
        </p:nvGraphicFramePr>
        <p:xfrm>
          <a:off x="3510898" y="2209800"/>
          <a:ext cx="2122203" cy="760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5221" name="Equation" r:id="rId8" imgW="1168200" imgH="419040" progId="Equation.DSMT4">
                  <p:embed/>
                </p:oleObj>
              </mc:Choice>
              <mc:Fallback>
                <p:oleObj name="Equation" r:id="rId8" imgW="11682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0898" y="2209800"/>
                        <a:ext cx="2122203" cy="7603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592360"/>
              </p:ext>
            </p:extLst>
          </p:nvPr>
        </p:nvGraphicFramePr>
        <p:xfrm>
          <a:off x="2933844" y="3200400"/>
          <a:ext cx="3276312" cy="78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5222" name="Equation" r:id="rId10" imgW="1803240" imgH="431640" progId="Equation.DSMT4">
                  <p:embed/>
                </p:oleObj>
              </mc:Choice>
              <mc:Fallback>
                <p:oleObj name="Equation" r:id="rId10" imgW="1803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844" y="3200400"/>
                        <a:ext cx="3276312" cy="78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006250"/>
              </p:ext>
            </p:extLst>
          </p:nvPr>
        </p:nvGraphicFramePr>
        <p:xfrm>
          <a:off x="3314700" y="4114800"/>
          <a:ext cx="2514600" cy="813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5223" name="Equation" r:id="rId12" imgW="1409400" imgH="457200" progId="Equation.DSMT4">
                  <p:embed/>
                </p:oleObj>
              </mc:Choice>
              <mc:Fallback>
                <p:oleObj name="Equation" r:id="rId12" imgW="1409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4114800"/>
                        <a:ext cx="2514600" cy="813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93586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04800"/>
            <a:ext cx="91440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Rewriting in scientific notation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(positive exponents)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132009"/>
              </p:ext>
            </p:extLst>
          </p:nvPr>
        </p:nvGraphicFramePr>
        <p:xfrm>
          <a:off x="4191000" y="1981200"/>
          <a:ext cx="73183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018" name="Equation" r:id="rId4" imgW="393480" imgH="203040" progId="Equation.DSMT4">
                  <p:embed/>
                </p:oleObj>
              </mc:Choice>
              <mc:Fallback>
                <p:oleObj name="Equation" r:id="rId4" imgW="3934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981200"/>
                        <a:ext cx="731838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869613"/>
              </p:ext>
            </p:extLst>
          </p:nvPr>
        </p:nvGraphicFramePr>
        <p:xfrm>
          <a:off x="2633878" y="1374465"/>
          <a:ext cx="3919322" cy="378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019" name="Equation" r:id="rId6" imgW="2108200" imgH="203200" progId="Equation.DSMT4">
                  <p:embed/>
                </p:oleObj>
              </mc:Choice>
              <mc:Fallback>
                <p:oleObj name="Equation" r:id="rId6" imgW="21082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878" y="1374465"/>
                        <a:ext cx="3919322" cy="378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621282"/>
              </p:ext>
            </p:extLst>
          </p:nvPr>
        </p:nvGraphicFramePr>
        <p:xfrm>
          <a:off x="4191000" y="3810000"/>
          <a:ext cx="7826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020" name="Equation" r:id="rId8" imgW="393480" imgH="203040" progId="Equation.DSMT4">
                  <p:embed/>
                </p:oleObj>
              </mc:Choice>
              <mc:Fallback>
                <p:oleObj name="Equation" r:id="rId8" imgW="39348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810000"/>
                        <a:ext cx="7826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285378"/>
              </p:ext>
            </p:extLst>
          </p:nvPr>
        </p:nvGraphicFramePr>
        <p:xfrm>
          <a:off x="3657600" y="2438400"/>
          <a:ext cx="16271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021" name="Equation" r:id="rId10" imgW="876240" imgH="177480" progId="Equation.DSMT4">
                  <p:embed/>
                </p:oleObj>
              </mc:Choice>
              <mc:Fallback>
                <p:oleObj name="Equation" r:id="rId10" imgW="876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438400"/>
                        <a:ext cx="1627188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727954"/>
              </p:ext>
            </p:extLst>
          </p:nvPr>
        </p:nvGraphicFramePr>
        <p:xfrm>
          <a:off x="4114800" y="2895600"/>
          <a:ext cx="7778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022" name="Equation" r:id="rId12" imgW="419040" imgH="203040" progId="Equation.DSMT4">
                  <p:embed/>
                </p:oleObj>
              </mc:Choice>
              <mc:Fallback>
                <p:oleObj name="Equation" r:id="rId12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895600"/>
                        <a:ext cx="77787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596314"/>
              </p:ext>
            </p:extLst>
          </p:nvPr>
        </p:nvGraphicFramePr>
        <p:xfrm>
          <a:off x="3074988" y="4281488"/>
          <a:ext cx="31051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023" name="Equation" r:id="rId14" imgW="1562040" imgH="393480" progId="Equation.DSMT4">
                  <p:embed/>
                </p:oleObj>
              </mc:Choice>
              <mc:Fallback>
                <p:oleObj name="Equation" r:id="rId14" imgW="1562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988" y="4281488"/>
                        <a:ext cx="3105150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773923"/>
              </p:ext>
            </p:extLst>
          </p:nvPr>
        </p:nvGraphicFramePr>
        <p:xfrm>
          <a:off x="4191000" y="5105400"/>
          <a:ext cx="8334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024" name="Equation" r:id="rId16" imgW="419040" imgH="203040" progId="Equation.DSMT4">
                  <p:embed/>
                </p:oleObj>
              </mc:Choice>
              <mc:Fallback>
                <p:oleObj name="Equation" r:id="rId16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105400"/>
                        <a:ext cx="8334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286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Write in scientific notation.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854756"/>
              </p:ext>
            </p:extLst>
          </p:nvPr>
        </p:nvGraphicFramePr>
        <p:xfrm>
          <a:off x="3048000" y="914400"/>
          <a:ext cx="904902" cy="390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885" name="Equation" r:id="rId4" imgW="469800" imgH="203040" progId="Equation.DSMT4">
                  <p:embed/>
                </p:oleObj>
              </mc:Choice>
              <mc:Fallback>
                <p:oleObj name="Equation" r:id="rId4" imgW="4698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914400"/>
                        <a:ext cx="904902" cy="3907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256506"/>
              </p:ext>
            </p:extLst>
          </p:nvPr>
        </p:nvGraphicFramePr>
        <p:xfrm>
          <a:off x="2978186" y="1524000"/>
          <a:ext cx="1564244" cy="390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886" name="Equation" r:id="rId6" imgW="812520" imgH="203040" progId="Equation.DSMT4">
                  <p:embed/>
                </p:oleObj>
              </mc:Choice>
              <mc:Fallback>
                <p:oleObj name="Equation" r:id="rId6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186" y="1524000"/>
                        <a:ext cx="1564244" cy="3907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620489"/>
              </p:ext>
            </p:extLst>
          </p:nvPr>
        </p:nvGraphicFramePr>
        <p:xfrm>
          <a:off x="3886200" y="2057400"/>
          <a:ext cx="341882" cy="31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887" name="Equation" r:id="rId8" imgW="177480" imgH="164880" progId="Equation.DSMT4">
                  <p:embed/>
                </p:oleObj>
              </mc:Choice>
              <mc:Fallback>
                <p:oleObj name="Equation" r:id="rId8" imgW="177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7400"/>
                        <a:ext cx="341882" cy="31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404180"/>
              </p:ext>
            </p:extLst>
          </p:nvPr>
        </p:nvGraphicFramePr>
        <p:xfrm>
          <a:off x="2330960" y="2590800"/>
          <a:ext cx="1085340" cy="465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888" name="Equation" r:id="rId10" imgW="507960" imgH="215640" progId="Equation.DSMT4">
                  <p:embed/>
                </p:oleObj>
              </mc:Choice>
              <mc:Fallback>
                <p:oleObj name="Equation" r:id="rId10" imgW="50796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960" y="2590800"/>
                        <a:ext cx="1085340" cy="4653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096623"/>
              </p:ext>
            </p:extLst>
          </p:nvPr>
        </p:nvGraphicFramePr>
        <p:xfrm>
          <a:off x="1981200" y="3352800"/>
          <a:ext cx="133089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889" name="Equation" r:id="rId12" imgW="634680" imgH="215640" progId="Equation.DSMT4">
                  <p:embed/>
                </p:oleObj>
              </mc:Choice>
              <mc:Fallback>
                <p:oleObj name="Equation" r:id="rId12" imgW="63468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352800"/>
                        <a:ext cx="133089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939220"/>
              </p:ext>
            </p:extLst>
          </p:nvPr>
        </p:nvGraphicFramePr>
        <p:xfrm>
          <a:off x="3941459" y="838200"/>
          <a:ext cx="127158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890" name="Equation" r:id="rId14" imgW="660240" imgH="203040" progId="Equation.DSMT4">
                  <p:embed/>
                </p:oleObj>
              </mc:Choice>
              <mc:Fallback>
                <p:oleObj name="Equation" r:id="rId14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459" y="838200"/>
                        <a:ext cx="1271587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262864"/>
              </p:ext>
            </p:extLst>
          </p:nvPr>
        </p:nvGraphicFramePr>
        <p:xfrm>
          <a:off x="4608513" y="1447800"/>
          <a:ext cx="156368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891" name="Equation" r:id="rId16" imgW="812520" imgH="203040" progId="Equation.DSMT4">
                  <p:embed/>
                </p:oleObj>
              </mc:Choice>
              <mc:Fallback>
                <p:oleObj name="Equation" r:id="rId16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8513" y="1447800"/>
                        <a:ext cx="1563687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57499"/>
              </p:ext>
            </p:extLst>
          </p:nvPr>
        </p:nvGraphicFramePr>
        <p:xfrm>
          <a:off x="4304282" y="1981200"/>
          <a:ext cx="12223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892" name="Equation" r:id="rId18" imgW="634680" imgH="203040" progId="Equation.DSMT4">
                  <p:embed/>
                </p:oleObj>
              </mc:Choice>
              <mc:Fallback>
                <p:oleObj name="Equation" r:id="rId18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4282" y="1981200"/>
                        <a:ext cx="12223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38148"/>
              </p:ext>
            </p:extLst>
          </p:nvPr>
        </p:nvGraphicFramePr>
        <p:xfrm>
          <a:off x="3416300" y="2590800"/>
          <a:ext cx="198278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893" name="Equation" r:id="rId20" imgW="927000" imgH="215640" progId="Equation.DSMT4">
                  <p:embed/>
                </p:oleObj>
              </mc:Choice>
              <mc:Fallback>
                <p:oleObj name="Equation" r:id="rId20" imgW="927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2590800"/>
                        <a:ext cx="1982787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905133"/>
              </p:ext>
            </p:extLst>
          </p:nvPr>
        </p:nvGraphicFramePr>
        <p:xfrm>
          <a:off x="5397500" y="2604448"/>
          <a:ext cx="13843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894" name="Equation" r:id="rId22" imgW="647640" imgH="203040" progId="Equation.DSMT4">
                  <p:embed/>
                </p:oleObj>
              </mc:Choice>
              <mc:Fallback>
                <p:oleObj name="Equation" r:id="rId22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0" y="2604448"/>
                        <a:ext cx="13843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596086"/>
              </p:ext>
            </p:extLst>
          </p:nvPr>
        </p:nvGraphicFramePr>
        <p:xfrm>
          <a:off x="3276600" y="3352800"/>
          <a:ext cx="231298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895" name="Equation" r:id="rId24" imgW="1104840" imgH="228600" progId="Equation.DSMT4">
                  <p:embed/>
                </p:oleObj>
              </mc:Choice>
              <mc:Fallback>
                <p:oleObj name="Equation" r:id="rId24" imgW="1104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352800"/>
                        <a:ext cx="2312988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023488"/>
              </p:ext>
            </p:extLst>
          </p:nvPr>
        </p:nvGraphicFramePr>
        <p:xfrm>
          <a:off x="5540375" y="3352800"/>
          <a:ext cx="16224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176" name="Equation" r:id="rId26" imgW="774360" imgH="228600" progId="Equation.DSMT4">
                  <p:embed/>
                </p:oleObj>
              </mc:Choice>
              <mc:Fallback>
                <p:oleObj name="Equation" r:id="rId26" imgW="774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75" y="3352800"/>
                        <a:ext cx="16224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390972"/>
              </p:ext>
            </p:extLst>
          </p:nvPr>
        </p:nvGraphicFramePr>
        <p:xfrm>
          <a:off x="3200400" y="2100262"/>
          <a:ext cx="258762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41" name="Equation" r:id="rId4" imgW="1143000" imgH="177480" progId="Equation.DSMT4">
                  <p:embed/>
                </p:oleObj>
              </mc:Choice>
              <mc:Fallback>
                <p:oleObj name="Equation" r:id="rId4" imgW="1143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100262"/>
                        <a:ext cx="258762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900195"/>
              </p:ext>
            </p:extLst>
          </p:nvPr>
        </p:nvGraphicFramePr>
        <p:xfrm>
          <a:off x="2286000" y="1338262"/>
          <a:ext cx="4419600" cy="4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42" name="Equation" r:id="rId6" imgW="2120760" imgH="203040" progId="Equation.DSMT4">
                  <p:embed/>
                </p:oleObj>
              </mc:Choice>
              <mc:Fallback>
                <p:oleObj name="Equation" r:id="rId6" imgW="2120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338262"/>
                        <a:ext cx="4419600" cy="423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381139"/>
              </p:ext>
            </p:extLst>
          </p:nvPr>
        </p:nvGraphicFramePr>
        <p:xfrm>
          <a:off x="3473450" y="2870222"/>
          <a:ext cx="19367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43" name="Equation" r:id="rId8" imgW="799920" imgH="215640" progId="Equation.DSMT4">
                  <p:embed/>
                </p:oleObj>
              </mc:Choice>
              <mc:Fallback>
                <p:oleObj name="Equation" r:id="rId8" imgW="799920" imgH="215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50" y="2870222"/>
                        <a:ext cx="19367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630432"/>
              </p:ext>
            </p:extLst>
          </p:nvPr>
        </p:nvGraphicFramePr>
        <p:xfrm>
          <a:off x="2514600" y="2862262"/>
          <a:ext cx="9779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44" name="Equation" r:id="rId10" imgW="431640" imgH="203040" progId="Equation.DSMT4">
                  <p:embed/>
                </p:oleObj>
              </mc:Choice>
              <mc:Fallback>
                <p:oleObj name="Equation" r:id="rId10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862262"/>
                        <a:ext cx="97790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736508"/>
              </p:ext>
            </p:extLst>
          </p:nvPr>
        </p:nvGraphicFramePr>
        <p:xfrm>
          <a:off x="5337175" y="2938462"/>
          <a:ext cx="14446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45" name="Equation" r:id="rId12" imgW="596880" imgH="203040" progId="Equation.DSMT4">
                  <p:embed/>
                </p:oleObj>
              </mc:Choice>
              <mc:Fallback>
                <p:oleObj name="Equation" r:id="rId12" imgW="59688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7175" y="2938462"/>
                        <a:ext cx="144462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itle 1"/>
          <p:cNvSpPr>
            <a:spLocks noGrp="1"/>
          </p:cNvSpPr>
          <p:nvPr>
            <p:ph type="ctrTitle" idx="4294967295"/>
          </p:nvPr>
        </p:nvSpPr>
        <p:spPr>
          <a:xfrm>
            <a:off x="0" y="304800"/>
            <a:ext cx="91440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Rewriting scientific notation in decimal notation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(Positive exponents)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959240"/>
              </p:ext>
            </p:extLst>
          </p:nvPr>
        </p:nvGraphicFramePr>
        <p:xfrm>
          <a:off x="3997656" y="2895600"/>
          <a:ext cx="116681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46" name="Equation" r:id="rId14" imgW="482400" imgH="203040" progId="Equation.DSMT4">
                  <p:embed/>
                </p:oleObj>
              </mc:Choice>
              <mc:Fallback>
                <p:oleObj name="Equation" r:id="rId14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656" y="2895600"/>
                        <a:ext cx="1166812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306043"/>
              </p:ext>
            </p:extLst>
          </p:nvPr>
        </p:nvGraphicFramePr>
        <p:xfrm>
          <a:off x="1905000" y="990600"/>
          <a:ext cx="123031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" name="Equation" r:id="rId4" imgW="507960" imgH="203040" progId="Equation.DSMT4">
                  <p:embed/>
                </p:oleObj>
              </mc:Choice>
              <mc:Fallback>
                <p:oleObj name="Equation" r:id="rId4" imgW="50796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990600"/>
                        <a:ext cx="1230313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228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Write in decimal notation.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154109"/>
              </p:ext>
            </p:extLst>
          </p:nvPr>
        </p:nvGraphicFramePr>
        <p:xfrm>
          <a:off x="2057400" y="1828800"/>
          <a:ext cx="13446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4" name="Equation" r:id="rId6" imgW="596880" imgH="203040" progId="Equation.DSMT4">
                  <p:embed/>
                </p:oleObj>
              </mc:Choice>
              <mc:Fallback>
                <p:oleObj name="Equation" r:id="rId6" imgW="5968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828800"/>
                        <a:ext cx="13446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605929"/>
              </p:ext>
            </p:extLst>
          </p:nvPr>
        </p:nvGraphicFramePr>
        <p:xfrm>
          <a:off x="1066800" y="2590800"/>
          <a:ext cx="1631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" name="Equation" r:id="rId8" imgW="723600" imgH="203040" progId="Equation.DSMT4">
                  <p:embed/>
                </p:oleObj>
              </mc:Choice>
              <mc:Fallback>
                <p:oleObj name="Equation" r:id="rId8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16319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504474"/>
              </p:ext>
            </p:extLst>
          </p:nvPr>
        </p:nvGraphicFramePr>
        <p:xfrm>
          <a:off x="3124200" y="990600"/>
          <a:ext cx="22447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" name="Equation" r:id="rId10" imgW="927000" imgH="215640" progId="Equation.DSMT4">
                  <p:embed/>
                </p:oleObj>
              </mc:Choice>
              <mc:Fallback>
                <p:oleObj name="Equation" r:id="rId10" imgW="927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990600"/>
                        <a:ext cx="2244725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695832"/>
              </p:ext>
            </p:extLst>
          </p:nvPr>
        </p:nvGraphicFramePr>
        <p:xfrm>
          <a:off x="5410200" y="1033462"/>
          <a:ext cx="184467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7" name="Equation" r:id="rId12" imgW="761760" imgH="203040" progId="Equation.DSMT4">
                  <p:embed/>
                </p:oleObj>
              </mc:Choice>
              <mc:Fallback>
                <p:oleObj name="Equation" r:id="rId12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033462"/>
                        <a:ext cx="1844675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502504"/>
              </p:ext>
            </p:extLst>
          </p:nvPr>
        </p:nvGraphicFramePr>
        <p:xfrm>
          <a:off x="3368720" y="1856096"/>
          <a:ext cx="16002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8" name="Equation" r:id="rId14" imgW="660240" imgH="215640" progId="Equation.DSMT4">
                  <p:embed/>
                </p:oleObj>
              </mc:Choice>
              <mc:Fallback>
                <p:oleObj name="Equation" r:id="rId14" imgW="660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720" y="1856096"/>
                        <a:ext cx="1600200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819514"/>
              </p:ext>
            </p:extLst>
          </p:nvPr>
        </p:nvGraphicFramePr>
        <p:xfrm>
          <a:off x="5028011" y="1878344"/>
          <a:ext cx="14160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9" name="Equation" r:id="rId16" imgW="583920" imgH="203040" progId="Equation.DSMT4">
                  <p:embed/>
                </p:oleObj>
              </mc:Choice>
              <mc:Fallback>
                <p:oleObj name="Equation" r:id="rId16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8011" y="1878344"/>
                        <a:ext cx="14160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246224"/>
              </p:ext>
            </p:extLst>
          </p:nvPr>
        </p:nvGraphicFramePr>
        <p:xfrm>
          <a:off x="2667000" y="2590800"/>
          <a:ext cx="326072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0" name="Equation" r:id="rId18" imgW="1346040" imgH="215640" progId="Equation.DSMT4">
                  <p:embed/>
                </p:oleObj>
              </mc:Choice>
              <mc:Fallback>
                <p:oleObj name="Equation" r:id="rId18" imgW="13460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90800"/>
                        <a:ext cx="3260725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272047"/>
              </p:ext>
            </p:extLst>
          </p:nvPr>
        </p:nvGraphicFramePr>
        <p:xfrm>
          <a:off x="5867400" y="2590800"/>
          <a:ext cx="280035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1" name="Equation" r:id="rId20" imgW="1155600" imgH="203040" progId="Equation.DSMT4">
                  <p:embed/>
                </p:oleObj>
              </mc:Choice>
              <mc:Fallback>
                <p:oleObj name="Equation" r:id="rId20" imgW="1155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590800"/>
                        <a:ext cx="2800350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600201"/>
            <a:ext cx="73914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Rewriting Values with Negative Exponents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90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10939</TotalTime>
  <Words>615</Words>
  <Application>Microsoft Office PowerPoint</Application>
  <PresentationFormat>On-screen Show (4:3)</PresentationFormat>
  <Paragraphs>152</Paragraphs>
  <Slides>46</Slides>
  <Notes>46</Notes>
  <HiddenSlides>2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Office Theme</vt:lpstr>
      <vt:lpstr>Equation</vt:lpstr>
      <vt:lpstr>Scientific Notation</vt:lpstr>
      <vt:lpstr>Scientific Notation</vt:lpstr>
      <vt:lpstr>Decimal Notation and Scientific Notation</vt:lpstr>
      <vt:lpstr>Rewriting Values with Nonnegative Exponents</vt:lpstr>
      <vt:lpstr>Rewriting in scientific notation  (positive exponents)</vt:lpstr>
      <vt:lpstr>PowerPoint Presentation</vt:lpstr>
      <vt:lpstr>Rewriting scientific notation in decimal notation (Positive exponents)</vt:lpstr>
      <vt:lpstr>PowerPoint Presentation</vt:lpstr>
      <vt:lpstr>Rewriting Values with Negative Exponents</vt:lpstr>
      <vt:lpstr>Rewriting  to scientific notation (Negative exponents)</vt:lpstr>
      <vt:lpstr>PowerPoint Presentation</vt:lpstr>
      <vt:lpstr>Rewriting from scientific notation to decimal notation (Negative exponents)</vt:lpstr>
      <vt:lpstr>PowerPoint Presentation</vt:lpstr>
      <vt:lpstr>Adding and Subtracting With Scientific Notation</vt:lpstr>
      <vt:lpstr>Adding and Subtracting Using Scientific 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Multiplying with Scientific Notation</vt:lpstr>
      <vt:lpstr>Multiplying Using Scientific 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Dividing with Scientific Notation</vt:lpstr>
      <vt:lpstr>Dividing Using Scientific Notation</vt:lpstr>
      <vt:lpstr>PowerPoint Presentation</vt:lpstr>
      <vt:lpstr>PowerPoint Presentation</vt:lpstr>
      <vt:lpstr>PowerPoint Presentation</vt:lpstr>
      <vt:lpstr>PowerPoint Presentation</vt:lpstr>
      <vt:lpstr>Mixed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Scientific Notation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Algebraic Expressions</dc:title>
  <dc:creator>scott storla</dc:creator>
  <cp:lastModifiedBy>scott.storla@minneapolis.edu</cp:lastModifiedBy>
  <cp:revision>431</cp:revision>
  <dcterms:created xsi:type="dcterms:W3CDTF">2010-09-04T18:04:48Z</dcterms:created>
  <dcterms:modified xsi:type="dcterms:W3CDTF">2015-08-17T13:03:46Z</dcterms:modified>
</cp:coreProperties>
</file>