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86"/>
  </p:notesMasterIdLst>
  <p:sldIdLst>
    <p:sldId id="731" r:id="rId4"/>
    <p:sldId id="623" r:id="rId5"/>
    <p:sldId id="587" r:id="rId6"/>
    <p:sldId id="728" r:id="rId7"/>
    <p:sldId id="738" r:id="rId8"/>
    <p:sldId id="734" r:id="rId9"/>
    <p:sldId id="735" r:id="rId10"/>
    <p:sldId id="736" r:id="rId11"/>
    <p:sldId id="729" r:id="rId12"/>
    <p:sldId id="589" r:id="rId13"/>
    <p:sldId id="706" r:id="rId14"/>
    <p:sldId id="624" r:id="rId15"/>
    <p:sldId id="614" r:id="rId16"/>
    <p:sldId id="637" r:id="rId17"/>
    <p:sldId id="733" r:id="rId18"/>
    <p:sldId id="737" r:id="rId19"/>
    <p:sldId id="640" r:id="rId20"/>
    <p:sldId id="643" r:id="rId21"/>
    <p:sldId id="659" r:id="rId22"/>
    <p:sldId id="615" r:id="rId23"/>
    <p:sldId id="649" r:id="rId24"/>
    <p:sldId id="707" r:id="rId25"/>
    <p:sldId id="633" r:id="rId26"/>
    <p:sldId id="685" r:id="rId27"/>
    <p:sldId id="687" r:id="rId28"/>
    <p:sldId id="650" r:id="rId29"/>
    <p:sldId id="616" r:id="rId30"/>
    <p:sldId id="686" r:id="rId31"/>
    <p:sldId id="709" r:id="rId32"/>
    <p:sldId id="634" r:id="rId33"/>
    <p:sldId id="688" r:id="rId34"/>
    <p:sldId id="653" r:id="rId35"/>
    <p:sldId id="661" r:id="rId36"/>
    <p:sldId id="617" r:id="rId37"/>
    <p:sldId id="710" r:id="rId38"/>
    <p:sldId id="680" r:id="rId39"/>
    <p:sldId id="689" r:id="rId40"/>
    <p:sldId id="635" r:id="rId41"/>
    <p:sldId id="618" r:id="rId42"/>
    <p:sldId id="690" r:id="rId43"/>
    <p:sldId id="657" r:id="rId44"/>
    <p:sldId id="697" r:id="rId45"/>
    <p:sldId id="619" r:id="rId46"/>
    <p:sldId id="662" r:id="rId47"/>
    <p:sldId id="655" r:id="rId48"/>
    <p:sldId id="691" r:id="rId49"/>
    <p:sldId id="692" r:id="rId50"/>
    <p:sldId id="698" r:id="rId51"/>
    <p:sldId id="699" r:id="rId52"/>
    <p:sldId id="645" r:id="rId53"/>
    <p:sldId id="693" r:id="rId54"/>
    <p:sldId id="711" r:id="rId55"/>
    <p:sldId id="681" r:id="rId56"/>
    <p:sldId id="694" r:id="rId57"/>
    <p:sldId id="695" r:id="rId58"/>
    <p:sldId id="705" r:id="rId59"/>
    <p:sldId id="701" r:id="rId60"/>
    <p:sldId id="702" r:id="rId61"/>
    <p:sldId id="668" r:id="rId62"/>
    <p:sldId id="700" r:id="rId63"/>
    <p:sldId id="708" r:id="rId64"/>
    <p:sldId id="667" r:id="rId65"/>
    <p:sldId id="712" r:id="rId66"/>
    <p:sldId id="713" r:id="rId67"/>
    <p:sldId id="703" r:id="rId68"/>
    <p:sldId id="739" r:id="rId69"/>
    <p:sldId id="724" r:id="rId70"/>
    <p:sldId id="725" r:id="rId71"/>
    <p:sldId id="727" r:id="rId72"/>
    <p:sldId id="726" r:id="rId73"/>
    <p:sldId id="677" r:id="rId74"/>
    <p:sldId id="676" r:id="rId75"/>
    <p:sldId id="679" r:id="rId76"/>
    <p:sldId id="576" r:id="rId77"/>
    <p:sldId id="575" r:id="rId78"/>
    <p:sldId id="577" r:id="rId79"/>
    <p:sldId id="579" r:id="rId80"/>
    <p:sldId id="574" r:id="rId81"/>
    <p:sldId id="596" r:id="rId82"/>
    <p:sldId id="625" r:id="rId83"/>
    <p:sldId id="626" r:id="rId84"/>
    <p:sldId id="684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egers" id="{B5EE0D78-A941-4A33-87B3-D3AA9DFD2089}">
          <p14:sldIdLst>
            <p14:sldId id="731"/>
            <p14:sldId id="623"/>
            <p14:sldId id="587"/>
            <p14:sldId id="728"/>
            <p14:sldId id="738"/>
            <p14:sldId id="734"/>
          </p14:sldIdLst>
        </p14:section>
        <p14:section name="Absolute value" id="{E8D49E01-092D-4E0B-909B-9EA04737364F}">
          <p14:sldIdLst>
            <p14:sldId id="735"/>
            <p14:sldId id="736"/>
            <p14:sldId id="729"/>
            <p14:sldId id="589"/>
            <p14:sldId id="706"/>
            <p14:sldId id="624"/>
            <p14:sldId id="614"/>
            <p14:sldId id="637"/>
            <p14:sldId id="733"/>
            <p14:sldId id="737"/>
          </p14:sldIdLst>
        </p14:section>
        <p14:section name="Multiplying and dividing" id="{8961D349-8C74-4233-9B63-D55B7EF79592}">
          <p14:sldIdLst>
            <p14:sldId id="640"/>
            <p14:sldId id="643"/>
            <p14:sldId id="659"/>
            <p14:sldId id="615"/>
            <p14:sldId id="649"/>
            <p14:sldId id="707"/>
            <p14:sldId id="633"/>
            <p14:sldId id="685"/>
          </p14:sldIdLst>
        </p14:section>
        <p14:section name="Adding same sign" id="{4AA0E49D-FF15-44FB-9462-1618B447B00F}">
          <p14:sldIdLst>
            <p14:sldId id="687"/>
            <p14:sldId id="650"/>
            <p14:sldId id="616"/>
            <p14:sldId id="686"/>
            <p14:sldId id="709"/>
            <p14:sldId id="634"/>
            <p14:sldId id="688"/>
          </p14:sldIdLst>
        </p14:section>
        <p14:section name="Adding different signs" id="{859C782E-6827-457D-A79F-165AED54CC7C}">
          <p14:sldIdLst>
            <p14:sldId id="653"/>
            <p14:sldId id="661"/>
            <p14:sldId id="617"/>
            <p14:sldId id="710"/>
            <p14:sldId id="680"/>
            <p14:sldId id="689"/>
            <p14:sldId id="635"/>
            <p14:sldId id="618"/>
            <p14:sldId id="690"/>
          </p14:sldIdLst>
        </p14:section>
        <p14:section name="Subtracting integers" id="{B0D57F14-2634-4587-B9CF-0556CECF054A}">
          <p14:sldIdLst>
            <p14:sldId id="657"/>
          </p14:sldIdLst>
        </p14:section>
        <p14:section name="Introducing the procedure" id="{31CAD41A-19AC-4D3F-9DC1-5E86BA205AC3}">
          <p14:sldIdLst>
            <p14:sldId id="697"/>
            <p14:sldId id="619"/>
            <p14:sldId id="662"/>
            <p14:sldId id="655"/>
            <p14:sldId id="691"/>
            <p14:sldId id="692"/>
            <p14:sldId id="698"/>
          </p14:sldIdLst>
        </p14:section>
        <p14:section name="Continuing with the procedure" id="{6D12CA69-F893-4186-9AF2-D82934BCF0FE}">
          <p14:sldIdLst>
            <p14:sldId id="699"/>
            <p14:sldId id="645"/>
            <p14:sldId id="693"/>
            <p14:sldId id="711"/>
            <p14:sldId id="681"/>
            <p14:sldId id="694"/>
            <p14:sldId id="695"/>
            <p14:sldId id="705"/>
            <p14:sldId id="701"/>
          </p14:sldIdLst>
        </p14:section>
        <p14:section name="Factors of negative one" id="{212D1616-3682-4EB5-8A11-DECFEBC83066}">
          <p14:sldIdLst>
            <p14:sldId id="702"/>
            <p14:sldId id="668"/>
            <p14:sldId id="700"/>
            <p14:sldId id="708"/>
            <p14:sldId id="667"/>
            <p14:sldId id="712"/>
            <p14:sldId id="713"/>
            <p14:sldId id="703"/>
          </p14:sldIdLst>
        </p14:section>
        <p14:section name="Conceptual - Sets of Units" id="{08D2E432-0136-4E86-A7C2-B307B1008C19}">
          <p14:sldIdLst>
            <p14:sldId id="739"/>
          </p14:sldIdLst>
        </p14:section>
        <p14:section name="Using Properties" id="{5B5E27CA-1561-4533-B5A0-C9E42466859A}">
          <p14:sldIdLst>
            <p14:sldId id="724"/>
            <p14:sldId id="725"/>
            <p14:sldId id="727"/>
            <p14:sldId id="726"/>
          </p14:sldIdLst>
        </p14:section>
        <p14:section name="Assessment" id="{04833319-0445-442C-8A41-A48C977DC456}">
          <p14:sldIdLst>
            <p14:sldId id="677"/>
            <p14:sldId id="676"/>
            <p14:sldId id="679"/>
            <p14:sldId id="576"/>
            <p14:sldId id="575"/>
            <p14:sldId id="577"/>
            <p14:sldId id="579"/>
            <p14:sldId id="574"/>
            <p14:sldId id="596"/>
            <p14:sldId id="625"/>
            <p14:sldId id="626"/>
            <p14:sldId id="6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5" autoAdjust="0"/>
    <p:restoredTop sz="89631" autoAdjust="0"/>
  </p:normalViewPr>
  <p:slideViewPr>
    <p:cSldViewPr>
      <p:cViewPr varScale="1">
        <p:scale>
          <a:sx n="97" d="100"/>
          <a:sy n="97" d="100"/>
        </p:scale>
        <p:origin x="8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116"/>
    </p:cViewPr>
  </p:sorterViewPr>
  <p:notesViewPr>
    <p:cSldViewPr>
      <p:cViewPr varScale="1">
        <p:scale>
          <a:sx n="89" d="100"/>
          <a:sy n="89" d="100"/>
        </p:scale>
        <p:origin x="-351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ableStyles" Target="tableStyle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e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e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4" Type="http://schemas.openxmlformats.org/officeDocument/2006/relationships/image" Target="../media/image15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e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3" Type="http://schemas.openxmlformats.org/officeDocument/2006/relationships/image" Target="../media/image194.wmf"/><Relationship Id="rId7" Type="http://schemas.openxmlformats.org/officeDocument/2006/relationships/image" Target="../media/image198.wmf"/><Relationship Id="rId12" Type="http://schemas.openxmlformats.org/officeDocument/2006/relationships/image" Target="../media/image203.emf"/><Relationship Id="rId2" Type="http://schemas.openxmlformats.org/officeDocument/2006/relationships/image" Target="../media/image193.wmf"/><Relationship Id="rId1" Type="http://schemas.openxmlformats.org/officeDocument/2006/relationships/image" Target="../media/image192.emf"/><Relationship Id="rId6" Type="http://schemas.openxmlformats.org/officeDocument/2006/relationships/image" Target="../media/image197.wmf"/><Relationship Id="rId11" Type="http://schemas.openxmlformats.org/officeDocument/2006/relationships/image" Target="../media/image202.wmf"/><Relationship Id="rId5" Type="http://schemas.openxmlformats.org/officeDocument/2006/relationships/image" Target="../media/image196.wmf"/><Relationship Id="rId10" Type="http://schemas.openxmlformats.org/officeDocument/2006/relationships/image" Target="../media/image201.wmf"/><Relationship Id="rId4" Type="http://schemas.openxmlformats.org/officeDocument/2006/relationships/image" Target="../media/image195.wmf"/><Relationship Id="rId9" Type="http://schemas.openxmlformats.org/officeDocument/2006/relationships/image" Target="../media/image200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image" Target="../media/image205.emf"/><Relationship Id="rId1" Type="http://schemas.openxmlformats.org/officeDocument/2006/relationships/image" Target="../media/image204.emf"/><Relationship Id="rId4" Type="http://schemas.openxmlformats.org/officeDocument/2006/relationships/image" Target="../media/image20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image" Target="../media/image210.wmf"/><Relationship Id="rId7" Type="http://schemas.openxmlformats.org/officeDocument/2006/relationships/image" Target="../media/image214.wmf"/><Relationship Id="rId2" Type="http://schemas.openxmlformats.org/officeDocument/2006/relationships/image" Target="../media/image209.wmf"/><Relationship Id="rId1" Type="http://schemas.openxmlformats.org/officeDocument/2006/relationships/image" Target="../media/image208.emf"/><Relationship Id="rId6" Type="http://schemas.openxmlformats.org/officeDocument/2006/relationships/image" Target="../media/image213.wmf"/><Relationship Id="rId11" Type="http://schemas.openxmlformats.org/officeDocument/2006/relationships/image" Target="../media/image218.wmf"/><Relationship Id="rId5" Type="http://schemas.openxmlformats.org/officeDocument/2006/relationships/image" Target="../media/image212.wmf"/><Relationship Id="rId10" Type="http://schemas.openxmlformats.org/officeDocument/2006/relationships/image" Target="../media/image217.wmf"/><Relationship Id="rId4" Type="http://schemas.openxmlformats.org/officeDocument/2006/relationships/image" Target="../media/image211.wmf"/><Relationship Id="rId9" Type="http://schemas.openxmlformats.org/officeDocument/2006/relationships/image" Target="../media/image216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e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3" Type="http://schemas.openxmlformats.org/officeDocument/2006/relationships/image" Target="../media/image222.wmf"/><Relationship Id="rId7" Type="http://schemas.openxmlformats.org/officeDocument/2006/relationships/image" Target="../media/image226.wmf"/><Relationship Id="rId2" Type="http://schemas.openxmlformats.org/officeDocument/2006/relationships/image" Target="../media/image221.wmf"/><Relationship Id="rId1" Type="http://schemas.openxmlformats.org/officeDocument/2006/relationships/image" Target="../media/image220.emf"/><Relationship Id="rId6" Type="http://schemas.openxmlformats.org/officeDocument/2006/relationships/image" Target="../media/image225.wmf"/><Relationship Id="rId11" Type="http://schemas.openxmlformats.org/officeDocument/2006/relationships/image" Target="../media/image230.wmf"/><Relationship Id="rId5" Type="http://schemas.openxmlformats.org/officeDocument/2006/relationships/image" Target="../media/image224.wmf"/><Relationship Id="rId10" Type="http://schemas.openxmlformats.org/officeDocument/2006/relationships/image" Target="../media/image229.wmf"/><Relationship Id="rId4" Type="http://schemas.openxmlformats.org/officeDocument/2006/relationships/image" Target="../media/image223.wmf"/><Relationship Id="rId9" Type="http://schemas.openxmlformats.org/officeDocument/2006/relationships/image" Target="../media/image228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e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3" Type="http://schemas.openxmlformats.org/officeDocument/2006/relationships/image" Target="../media/image234.wmf"/><Relationship Id="rId7" Type="http://schemas.openxmlformats.org/officeDocument/2006/relationships/image" Target="../media/image238.wmf"/><Relationship Id="rId2" Type="http://schemas.openxmlformats.org/officeDocument/2006/relationships/image" Target="../media/image233.wmf"/><Relationship Id="rId1" Type="http://schemas.openxmlformats.org/officeDocument/2006/relationships/image" Target="../media/image232.emf"/><Relationship Id="rId6" Type="http://schemas.openxmlformats.org/officeDocument/2006/relationships/image" Target="../media/image237.wmf"/><Relationship Id="rId11" Type="http://schemas.openxmlformats.org/officeDocument/2006/relationships/image" Target="../media/image242.wmf"/><Relationship Id="rId5" Type="http://schemas.openxmlformats.org/officeDocument/2006/relationships/image" Target="../media/image236.wmf"/><Relationship Id="rId10" Type="http://schemas.openxmlformats.org/officeDocument/2006/relationships/image" Target="../media/image241.wmf"/><Relationship Id="rId4" Type="http://schemas.openxmlformats.org/officeDocument/2006/relationships/image" Target="../media/image235.wmf"/><Relationship Id="rId9" Type="http://schemas.openxmlformats.org/officeDocument/2006/relationships/image" Target="../media/image240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5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wmf"/><Relationship Id="rId2" Type="http://schemas.openxmlformats.org/officeDocument/2006/relationships/image" Target="../media/image247.wmf"/><Relationship Id="rId1" Type="http://schemas.openxmlformats.org/officeDocument/2006/relationships/image" Target="../media/image246.wmf"/><Relationship Id="rId6" Type="http://schemas.openxmlformats.org/officeDocument/2006/relationships/image" Target="../media/image251.wmf"/><Relationship Id="rId5" Type="http://schemas.openxmlformats.org/officeDocument/2006/relationships/image" Target="../media/image250.wmf"/><Relationship Id="rId4" Type="http://schemas.openxmlformats.org/officeDocument/2006/relationships/image" Target="../media/image2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41B80-65F8-467F-9AA4-2971EA14D853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F7B28-854D-4F3A-99F9-A342EFB36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8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39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78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35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5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35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0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8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85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32ABA-BD9C-42CE-8F80-E0BA5B01C5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84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5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33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17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9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35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7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74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64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1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9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1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7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19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13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15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0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75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90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886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65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32ABA-BD9C-42CE-8F80-E0BA5B01C5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532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356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549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405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291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726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384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204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63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0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8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780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089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180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468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209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980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033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163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30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0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59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766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36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932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730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409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37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926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32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12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936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1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233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83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99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99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99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99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99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7B28-854D-4F3A-99F9-A342EFB36601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99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8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32ABA-BD9C-42CE-8F80-E0BA5B01C5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804FF-8C1E-485F-8B38-F472E4DB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1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Copyright 2015 Scott Storla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2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5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3.wmf"/><Relationship Id="rId5" Type="http://schemas.openxmlformats.org/officeDocument/2006/relationships/image" Target="../media/image60.emf"/><Relationship Id="rId10" Type="http://schemas.openxmlformats.org/officeDocument/2006/relationships/oleObject" Target="../embeddings/oleObject53.bin"/><Relationship Id="rId4" Type="http://schemas.openxmlformats.org/officeDocument/2006/relationships/package" Target="../embeddings/Microsoft_Word_Document6.docx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2.emf"/><Relationship Id="rId5" Type="http://schemas.openxmlformats.org/officeDocument/2006/relationships/image" Target="../media/image4.png"/><Relationship Id="rId10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9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7.emf"/><Relationship Id="rId4" Type="http://schemas.openxmlformats.org/officeDocument/2006/relationships/package" Target="../embeddings/Microsoft_Word_Document7.doc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75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86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7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98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103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0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08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10.emf"/><Relationship Id="rId4" Type="http://schemas.openxmlformats.org/officeDocument/2006/relationships/package" Target="../embeddings/Microsoft_Word_Document8.docx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106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5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13.wmf"/><Relationship Id="rId5" Type="http://schemas.openxmlformats.org/officeDocument/2006/relationships/image" Target="../media/image110.emf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17.wmf"/><Relationship Id="rId4" Type="http://schemas.openxmlformats.org/officeDocument/2006/relationships/package" Target="../embeddings/Microsoft_Word_Document9.docx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0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114.bin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126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11.bin"/><Relationship Id="rId17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3.bin"/><Relationship Id="rId20" Type="http://schemas.openxmlformats.org/officeDocument/2006/relationships/oleObject" Target="../embeddings/oleObject115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110.bin"/><Relationship Id="rId19" Type="http://schemas.openxmlformats.org/officeDocument/2006/relationships/image" Target="../media/image125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11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31.wmf"/><Relationship Id="rId18" Type="http://schemas.openxmlformats.org/officeDocument/2006/relationships/oleObject" Target="../embeddings/oleObject123.bin"/><Relationship Id="rId3" Type="http://schemas.openxmlformats.org/officeDocument/2006/relationships/notesSlide" Target="../notesSlides/notesSlide46.xml"/><Relationship Id="rId21" Type="http://schemas.openxmlformats.org/officeDocument/2006/relationships/image" Target="../media/image135.wmf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5" Type="http://schemas.openxmlformats.org/officeDocument/2006/relationships/image" Target="../media/image132.wmf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134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12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image" Target="../media/image8.wmf"/><Relationship Id="rId5" Type="http://schemas.openxmlformats.org/officeDocument/2006/relationships/image" Target="../media/image7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Relationship Id="rId1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3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144.wmf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43.wmf"/><Relationship Id="rId5" Type="http://schemas.openxmlformats.org/officeDocument/2006/relationships/image" Target="../media/image140.wmf"/><Relationship Id="rId15" Type="http://schemas.openxmlformats.org/officeDocument/2006/relationships/image" Target="../media/image145.wmf"/><Relationship Id="rId10" Type="http://schemas.openxmlformats.org/officeDocument/2006/relationships/oleObject" Target="../embeddings/oleObject132.bin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3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35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image" Target="../media/image151.wmf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50.wmf"/><Relationship Id="rId5" Type="http://schemas.openxmlformats.org/officeDocument/2006/relationships/image" Target="../media/image147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4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55.wmf"/><Relationship Id="rId5" Type="http://schemas.openxmlformats.org/officeDocument/2006/relationships/image" Target="../media/image152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5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60.wmf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59.wmf"/><Relationship Id="rId5" Type="http://schemas.openxmlformats.org/officeDocument/2006/relationships/image" Target="../media/image156.wmf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58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165.wmf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64.wmf"/><Relationship Id="rId5" Type="http://schemas.openxmlformats.org/officeDocument/2006/relationships/image" Target="../media/image161.wmf"/><Relationship Id="rId15" Type="http://schemas.openxmlformats.org/officeDocument/2006/relationships/image" Target="../media/image166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63.wmf"/><Relationship Id="rId14" Type="http://schemas.openxmlformats.org/officeDocument/2006/relationships/oleObject" Target="../embeddings/oleObject156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image" Target="../media/image171.wmf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68.wmf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58.bin"/><Relationship Id="rId11" Type="http://schemas.openxmlformats.org/officeDocument/2006/relationships/image" Target="../media/image170.wmf"/><Relationship Id="rId5" Type="http://schemas.openxmlformats.org/officeDocument/2006/relationships/image" Target="../media/image167.wmf"/><Relationship Id="rId15" Type="http://schemas.openxmlformats.org/officeDocument/2006/relationships/image" Target="../media/image172.wmf"/><Relationship Id="rId10" Type="http://schemas.openxmlformats.org/officeDocument/2006/relationships/oleObject" Target="../embeddings/oleObject160.bin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169.wmf"/><Relationship Id="rId14" Type="http://schemas.openxmlformats.org/officeDocument/2006/relationships/oleObject" Target="../embeddings/oleObject16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177.wmf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74.w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76.wmf"/><Relationship Id="rId5" Type="http://schemas.openxmlformats.org/officeDocument/2006/relationships/image" Target="../media/image173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75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178.wmf"/><Relationship Id="rId4" Type="http://schemas.openxmlformats.org/officeDocument/2006/relationships/oleObject" Target="../embeddings/oleObject168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84.wmf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83.wmf"/><Relationship Id="rId5" Type="http://schemas.openxmlformats.org/officeDocument/2006/relationships/image" Target="../media/image180.wmf"/><Relationship Id="rId15" Type="http://schemas.openxmlformats.org/officeDocument/2006/relationships/image" Target="../media/image185.wmf"/><Relationship Id="rId10" Type="http://schemas.openxmlformats.org/officeDocument/2006/relationships/oleObject" Target="../embeddings/oleObject173.bin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82.wmf"/><Relationship Id="rId14" Type="http://schemas.openxmlformats.org/officeDocument/2006/relationships/oleObject" Target="../embeddings/oleObject17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86.wmf"/><Relationship Id="rId4" Type="http://schemas.openxmlformats.org/officeDocument/2006/relationships/oleObject" Target="../embeddings/oleObject17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79.bin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178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88.emf"/><Relationship Id="rId4" Type="http://schemas.openxmlformats.org/officeDocument/2006/relationships/package" Target="../embeddings/Microsoft_Word_Document10.docx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89.emf"/><Relationship Id="rId4" Type="http://schemas.openxmlformats.org/officeDocument/2006/relationships/package" Target="../embeddings/Microsoft_Word_Document11.docx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90.emf"/><Relationship Id="rId4" Type="http://schemas.openxmlformats.org/officeDocument/2006/relationships/package" Target="../embeddings/Microsoft_Word_Document12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91.emf"/><Relationship Id="rId4" Type="http://schemas.openxmlformats.org/officeDocument/2006/relationships/package" Target="../embeddings/Microsoft_Word_Document13.docx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image" Target="../media/image196.wmf"/><Relationship Id="rId18" Type="http://schemas.openxmlformats.org/officeDocument/2006/relationships/oleObject" Target="../embeddings/oleObject186.bin"/><Relationship Id="rId26" Type="http://schemas.openxmlformats.org/officeDocument/2006/relationships/package" Target="../embeddings/Microsoft_Word_Document15.docx"/><Relationship Id="rId3" Type="http://schemas.openxmlformats.org/officeDocument/2006/relationships/notesSlide" Target="../notesSlides/notesSlide71.xml"/><Relationship Id="rId21" Type="http://schemas.openxmlformats.org/officeDocument/2006/relationships/image" Target="../media/image200.wmf"/><Relationship Id="rId7" Type="http://schemas.openxmlformats.org/officeDocument/2006/relationships/image" Target="../media/image193.wmf"/><Relationship Id="rId12" Type="http://schemas.openxmlformats.org/officeDocument/2006/relationships/oleObject" Target="../embeddings/oleObject183.bin"/><Relationship Id="rId17" Type="http://schemas.openxmlformats.org/officeDocument/2006/relationships/image" Target="../media/image198.wmf"/><Relationship Id="rId25" Type="http://schemas.openxmlformats.org/officeDocument/2006/relationships/image" Target="../media/image20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5.bin"/><Relationship Id="rId20" Type="http://schemas.openxmlformats.org/officeDocument/2006/relationships/oleObject" Target="../embeddings/oleObject187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80.bin"/><Relationship Id="rId11" Type="http://schemas.openxmlformats.org/officeDocument/2006/relationships/image" Target="../media/image195.wmf"/><Relationship Id="rId24" Type="http://schemas.openxmlformats.org/officeDocument/2006/relationships/oleObject" Target="../embeddings/oleObject189.bin"/><Relationship Id="rId5" Type="http://schemas.openxmlformats.org/officeDocument/2006/relationships/image" Target="../media/image192.emf"/><Relationship Id="rId15" Type="http://schemas.openxmlformats.org/officeDocument/2006/relationships/image" Target="../media/image197.wmf"/><Relationship Id="rId23" Type="http://schemas.openxmlformats.org/officeDocument/2006/relationships/image" Target="../media/image201.wmf"/><Relationship Id="rId10" Type="http://schemas.openxmlformats.org/officeDocument/2006/relationships/oleObject" Target="../embeddings/oleObject182.bin"/><Relationship Id="rId19" Type="http://schemas.openxmlformats.org/officeDocument/2006/relationships/image" Target="../media/image199.wmf"/><Relationship Id="rId4" Type="http://schemas.openxmlformats.org/officeDocument/2006/relationships/package" Target="../embeddings/Microsoft_Word_Document14.docx"/><Relationship Id="rId9" Type="http://schemas.openxmlformats.org/officeDocument/2006/relationships/image" Target="../media/image194.wmf"/><Relationship Id="rId14" Type="http://schemas.openxmlformats.org/officeDocument/2006/relationships/oleObject" Target="../embeddings/oleObject184.bin"/><Relationship Id="rId22" Type="http://schemas.openxmlformats.org/officeDocument/2006/relationships/oleObject" Target="../embeddings/oleObject188.bin"/><Relationship Id="rId27" Type="http://schemas.openxmlformats.org/officeDocument/2006/relationships/image" Target="../media/image203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8.docx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205.emf"/><Relationship Id="rId12" Type="http://schemas.openxmlformats.org/officeDocument/2006/relationships/image" Target="../media/image20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package" Target="../embeddings/Microsoft_Word_Document17.docx"/><Relationship Id="rId11" Type="http://schemas.openxmlformats.org/officeDocument/2006/relationships/package" Target="../embeddings/Microsoft_Word_Document20.docx"/><Relationship Id="rId5" Type="http://schemas.openxmlformats.org/officeDocument/2006/relationships/image" Target="../media/image204.emf"/><Relationship Id="rId10" Type="http://schemas.openxmlformats.org/officeDocument/2006/relationships/package" Target="../embeddings/Microsoft_Word_Document19.docx"/><Relationship Id="rId4" Type="http://schemas.openxmlformats.org/officeDocument/2006/relationships/package" Target="../embeddings/Microsoft_Word_Document16.docx"/><Relationship Id="rId9" Type="http://schemas.openxmlformats.org/officeDocument/2006/relationships/image" Target="../media/image206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13" Type="http://schemas.openxmlformats.org/officeDocument/2006/relationships/image" Target="../media/image212.wmf"/><Relationship Id="rId18" Type="http://schemas.openxmlformats.org/officeDocument/2006/relationships/oleObject" Target="../embeddings/oleObject196.bin"/><Relationship Id="rId3" Type="http://schemas.openxmlformats.org/officeDocument/2006/relationships/notesSlide" Target="../notesSlides/notesSlide73.xml"/><Relationship Id="rId21" Type="http://schemas.openxmlformats.org/officeDocument/2006/relationships/image" Target="../media/image216.wmf"/><Relationship Id="rId7" Type="http://schemas.openxmlformats.org/officeDocument/2006/relationships/image" Target="../media/image209.wmf"/><Relationship Id="rId12" Type="http://schemas.openxmlformats.org/officeDocument/2006/relationships/oleObject" Target="../embeddings/oleObject193.bin"/><Relationship Id="rId17" Type="http://schemas.openxmlformats.org/officeDocument/2006/relationships/image" Target="../media/image214.wmf"/><Relationship Id="rId25" Type="http://schemas.openxmlformats.org/officeDocument/2006/relationships/image" Target="../media/image2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5.bin"/><Relationship Id="rId20" Type="http://schemas.openxmlformats.org/officeDocument/2006/relationships/oleObject" Target="../embeddings/oleObject197.bin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90.bin"/><Relationship Id="rId11" Type="http://schemas.openxmlformats.org/officeDocument/2006/relationships/image" Target="../media/image211.wmf"/><Relationship Id="rId24" Type="http://schemas.openxmlformats.org/officeDocument/2006/relationships/oleObject" Target="../embeddings/oleObject199.bin"/><Relationship Id="rId5" Type="http://schemas.openxmlformats.org/officeDocument/2006/relationships/image" Target="../media/image208.emf"/><Relationship Id="rId15" Type="http://schemas.openxmlformats.org/officeDocument/2006/relationships/image" Target="../media/image213.wmf"/><Relationship Id="rId23" Type="http://schemas.openxmlformats.org/officeDocument/2006/relationships/image" Target="../media/image217.wmf"/><Relationship Id="rId10" Type="http://schemas.openxmlformats.org/officeDocument/2006/relationships/oleObject" Target="../embeddings/oleObject192.bin"/><Relationship Id="rId19" Type="http://schemas.openxmlformats.org/officeDocument/2006/relationships/image" Target="../media/image215.wmf"/><Relationship Id="rId4" Type="http://schemas.openxmlformats.org/officeDocument/2006/relationships/package" Target="../embeddings/Microsoft_Word_Document21.docx"/><Relationship Id="rId9" Type="http://schemas.openxmlformats.org/officeDocument/2006/relationships/image" Target="../media/image210.wmf"/><Relationship Id="rId14" Type="http://schemas.openxmlformats.org/officeDocument/2006/relationships/oleObject" Target="../embeddings/oleObject194.bin"/><Relationship Id="rId22" Type="http://schemas.openxmlformats.org/officeDocument/2006/relationships/oleObject" Target="../embeddings/oleObject198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219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13" Type="http://schemas.openxmlformats.org/officeDocument/2006/relationships/image" Target="../media/image224.wmf"/><Relationship Id="rId18" Type="http://schemas.openxmlformats.org/officeDocument/2006/relationships/oleObject" Target="../embeddings/oleObject206.bin"/><Relationship Id="rId3" Type="http://schemas.openxmlformats.org/officeDocument/2006/relationships/notesSlide" Target="../notesSlides/notesSlide74.xml"/><Relationship Id="rId21" Type="http://schemas.openxmlformats.org/officeDocument/2006/relationships/image" Target="../media/image228.wmf"/><Relationship Id="rId7" Type="http://schemas.openxmlformats.org/officeDocument/2006/relationships/image" Target="../media/image221.wmf"/><Relationship Id="rId12" Type="http://schemas.openxmlformats.org/officeDocument/2006/relationships/oleObject" Target="../embeddings/oleObject203.bin"/><Relationship Id="rId17" Type="http://schemas.openxmlformats.org/officeDocument/2006/relationships/image" Target="../media/image226.wmf"/><Relationship Id="rId25" Type="http://schemas.openxmlformats.org/officeDocument/2006/relationships/image" Target="../media/image2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5.bin"/><Relationship Id="rId20" Type="http://schemas.openxmlformats.org/officeDocument/2006/relationships/oleObject" Target="../embeddings/oleObject207.bin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00.bin"/><Relationship Id="rId11" Type="http://schemas.openxmlformats.org/officeDocument/2006/relationships/image" Target="../media/image223.wmf"/><Relationship Id="rId24" Type="http://schemas.openxmlformats.org/officeDocument/2006/relationships/oleObject" Target="../embeddings/oleObject209.bin"/><Relationship Id="rId5" Type="http://schemas.openxmlformats.org/officeDocument/2006/relationships/image" Target="../media/image220.emf"/><Relationship Id="rId15" Type="http://schemas.openxmlformats.org/officeDocument/2006/relationships/image" Target="../media/image225.wmf"/><Relationship Id="rId23" Type="http://schemas.openxmlformats.org/officeDocument/2006/relationships/image" Target="../media/image229.wmf"/><Relationship Id="rId10" Type="http://schemas.openxmlformats.org/officeDocument/2006/relationships/oleObject" Target="../embeddings/oleObject202.bin"/><Relationship Id="rId19" Type="http://schemas.openxmlformats.org/officeDocument/2006/relationships/image" Target="../media/image227.wmf"/><Relationship Id="rId4" Type="http://schemas.openxmlformats.org/officeDocument/2006/relationships/package" Target="../embeddings/Microsoft_Word_Document23.docx"/><Relationship Id="rId9" Type="http://schemas.openxmlformats.org/officeDocument/2006/relationships/image" Target="../media/image222.wmf"/><Relationship Id="rId14" Type="http://schemas.openxmlformats.org/officeDocument/2006/relationships/oleObject" Target="../embeddings/oleObject204.bin"/><Relationship Id="rId22" Type="http://schemas.openxmlformats.org/officeDocument/2006/relationships/oleObject" Target="../embeddings/oleObject20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231.emf"/><Relationship Id="rId4" Type="http://schemas.openxmlformats.org/officeDocument/2006/relationships/package" Target="../embeddings/Microsoft_Word_Document24.docx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13" Type="http://schemas.openxmlformats.org/officeDocument/2006/relationships/oleObject" Target="../embeddings/oleObject214.bin"/><Relationship Id="rId18" Type="http://schemas.openxmlformats.org/officeDocument/2006/relationships/image" Target="../media/image239.wmf"/><Relationship Id="rId3" Type="http://schemas.openxmlformats.org/officeDocument/2006/relationships/package" Target="../embeddings/Microsoft_Word_Document25.docx"/><Relationship Id="rId21" Type="http://schemas.openxmlformats.org/officeDocument/2006/relationships/oleObject" Target="../embeddings/oleObject218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236.wmf"/><Relationship Id="rId17" Type="http://schemas.openxmlformats.org/officeDocument/2006/relationships/oleObject" Target="../embeddings/oleObject2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8.wmf"/><Relationship Id="rId20" Type="http://schemas.openxmlformats.org/officeDocument/2006/relationships/image" Target="../media/image240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33.wmf"/><Relationship Id="rId11" Type="http://schemas.openxmlformats.org/officeDocument/2006/relationships/oleObject" Target="../embeddings/oleObject213.bin"/><Relationship Id="rId24" Type="http://schemas.openxmlformats.org/officeDocument/2006/relationships/image" Target="../media/image242.wmf"/><Relationship Id="rId5" Type="http://schemas.openxmlformats.org/officeDocument/2006/relationships/oleObject" Target="../embeddings/oleObject210.bin"/><Relationship Id="rId15" Type="http://schemas.openxmlformats.org/officeDocument/2006/relationships/oleObject" Target="../embeddings/oleObject215.bin"/><Relationship Id="rId23" Type="http://schemas.openxmlformats.org/officeDocument/2006/relationships/oleObject" Target="../embeddings/oleObject219.bin"/><Relationship Id="rId10" Type="http://schemas.openxmlformats.org/officeDocument/2006/relationships/image" Target="../media/image235.wmf"/><Relationship Id="rId19" Type="http://schemas.openxmlformats.org/officeDocument/2006/relationships/oleObject" Target="../embeddings/oleObject217.bin"/><Relationship Id="rId4" Type="http://schemas.openxmlformats.org/officeDocument/2006/relationships/image" Target="../media/image232.emf"/><Relationship Id="rId9" Type="http://schemas.openxmlformats.org/officeDocument/2006/relationships/oleObject" Target="../embeddings/oleObject212.bin"/><Relationship Id="rId14" Type="http://schemas.openxmlformats.org/officeDocument/2006/relationships/image" Target="../media/image237.wmf"/><Relationship Id="rId22" Type="http://schemas.openxmlformats.org/officeDocument/2006/relationships/image" Target="../media/image241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24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244.emf"/><Relationship Id="rId4" Type="http://schemas.openxmlformats.org/officeDocument/2006/relationships/package" Target="../embeddings/Microsoft_Word_Document27.docx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245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13" Type="http://schemas.openxmlformats.org/officeDocument/2006/relationships/image" Target="../media/image250.wmf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247.wmf"/><Relationship Id="rId12" Type="http://schemas.openxmlformats.org/officeDocument/2006/relationships/oleObject" Target="../embeddings/oleObject2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21.bin"/><Relationship Id="rId11" Type="http://schemas.openxmlformats.org/officeDocument/2006/relationships/image" Target="../media/image249.wmf"/><Relationship Id="rId5" Type="http://schemas.openxmlformats.org/officeDocument/2006/relationships/image" Target="../media/image246.wmf"/><Relationship Id="rId15" Type="http://schemas.openxmlformats.org/officeDocument/2006/relationships/image" Target="../media/image251.wmf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248.wmf"/><Relationship Id="rId14" Type="http://schemas.openxmlformats.org/officeDocument/2006/relationships/oleObject" Target="../embeddings/oleObject22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838200"/>
            <a:ext cx="7315200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Introducing Integers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281075"/>
              </p:ext>
            </p:extLst>
          </p:nvPr>
        </p:nvGraphicFramePr>
        <p:xfrm>
          <a:off x="3962400" y="2314136"/>
          <a:ext cx="1007083" cy="55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64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14136"/>
                        <a:ext cx="1007083" cy="5568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071496"/>
              </p:ext>
            </p:extLst>
          </p:nvPr>
        </p:nvGraphicFramePr>
        <p:xfrm>
          <a:off x="3200400" y="3152337"/>
          <a:ext cx="2362200" cy="555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65" name="Equation" r:id="rId6" imgW="863280" imgH="203040" progId="Equation.DSMT4">
                  <p:embed/>
                </p:oleObj>
              </mc:Choice>
              <mc:Fallback>
                <p:oleObj name="Equation" r:id="rId6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52337"/>
                        <a:ext cx="2362200" cy="5553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542780"/>
              </p:ext>
            </p:extLst>
          </p:nvPr>
        </p:nvGraphicFramePr>
        <p:xfrm>
          <a:off x="2667000" y="1143000"/>
          <a:ext cx="35734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66" name="Equation" r:id="rId8" imgW="1752480" imgH="368280" progId="Equation.DSMT4">
                  <p:embed/>
                </p:oleObj>
              </mc:Choice>
              <mc:Fallback>
                <p:oleObj name="Equation" r:id="rId8" imgW="175248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43000"/>
                        <a:ext cx="357346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1828800" y="4066737"/>
            <a:ext cx="5257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Absolute value is both an operator and an implicit grouping symbol.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399" y="288926"/>
            <a:ext cx="7315201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Absolute Value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01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062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Operations and Operators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27050" y="765175"/>
          <a:ext cx="3776663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42" name="Document" r:id="rId4" imgW="3858493" imgH="5059483" progId="Word.Document.12">
                  <p:embed/>
                </p:oleObj>
              </mc:Choice>
              <mc:Fallback>
                <p:oleObj name="Document" r:id="rId4" imgW="3858493" imgH="5059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050" y="765175"/>
                        <a:ext cx="3776663" cy="494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106862" y="914400"/>
          <a:ext cx="4876800" cy="405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43" name="Document" r:id="rId6" imgW="5495375" imgH="4585044" progId="Word.Document.12">
                  <p:embed/>
                </p:oleObj>
              </mc:Choice>
              <mc:Fallback>
                <p:oleObj name="Document" r:id="rId6" imgW="5495375" imgH="458504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2" y="914400"/>
                        <a:ext cx="4876800" cy="405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95030" y="3637003"/>
            <a:ext cx="1719819" cy="25293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9890" y="2514600"/>
            <a:ext cx="2231510" cy="25293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3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880054"/>
              </p:ext>
            </p:extLst>
          </p:nvPr>
        </p:nvGraphicFramePr>
        <p:xfrm>
          <a:off x="4030663" y="1423988"/>
          <a:ext cx="12414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41" name="Equation" r:id="rId4" imgW="457200" imgH="215640" progId="Equation.DSMT4">
                  <p:embed/>
                </p:oleObj>
              </mc:Choice>
              <mc:Fallback>
                <p:oleObj name="Equation" r:id="rId4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1423988"/>
                        <a:ext cx="124142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65931"/>
              </p:ext>
            </p:extLst>
          </p:nvPr>
        </p:nvGraphicFramePr>
        <p:xfrm>
          <a:off x="4168775" y="2355850"/>
          <a:ext cx="9636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42" name="Equation" r:id="rId6" imgW="355320" imgH="203040" progId="Equation.DSMT4">
                  <p:embed/>
                </p:oleObj>
              </mc:Choice>
              <mc:Fallback>
                <p:oleObj name="Equation" r:id="rId6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2355850"/>
                        <a:ext cx="9636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0616"/>
              </p:ext>
            </p:extLst>
          </p:nvPr>
        </p:nvGraphicFramePr>
        <p:xfrm>
          <a:off x="4460875" y="3270250"/>
          <a:ext cx="3794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43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270250"/>
                        <a:ext cx="3794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032995"/>
              </p:ext>
            </p:extLst>
          </p:nvPr>
        </p:nvGraphicFramePr>
        <p:xfrm>
          <a:off x="4557713" y="4159250"/>
          <a:ext cx="276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44" name="Equation" r:id="rId10" imgW="101520" imgH="152280" progId="Equation.DSMT4">
                  <p:embed/>
                </p:oleObj>
              </mc:Choice>
              <mc:Fallback>
                <p:oleObj name="Equation" r:id="rId10" imgW="1015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4159250"/>
                        <a:ext cx="2762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914400" y="228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10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730969"/>
              </p:ext>
            </p:extLst>
          </p:nvPr>
        </p:nvGraphicFramePr>
        <p:xfrm>
          <a:off x="3451225" y="1358900"/>
          <a:ext cx="21478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26" name="Equation" r:id="rId4" imgW="761760" imgH="203040" progId="Equation.DSMT4">
                  <p:embed/>
                </p:oleObj>
              </mc:Choice>
              <mc:Fallback>
                <p:oleObj name="Equation" r:id="rId4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1358900"/>
                        <a:ext cx="214788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183478"/>
              </p:ext>
            </p:extLst>
          </p:nvPr>
        </p:nvGraphicFramePr>
        <p:xfrm>
          <a:off x="3733800" y="2197100"/>
          <a:ext cx="16827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27" name="Equation" r:id="rId6" imgW="596880" imgH="203040" progId="Equation.DSMT4">
                  <p:embed/>
                </p:oleObj>
              </mc:Choice>
              <mc:Fallback>
                <p:oleObj name="Equation" r:id="rId6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97100"/>
                        <a:ext cx="16827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619804"/>
              </p:ext>
            </p:extLst>
          </p:nvPr>
        </p:nvGraphicFramePr>
        <p:xfrm>
          <a:off x="4038600" y="3035300"/>
          <a:ext cx="100171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28" name="Equation" r:id="rId8" imgW="355320" imgH="152280" progId="Equation.DSMT4">
                  <p:embed/>
                </p:oleObj>
              </mc:Choice>
              <mc:Fallback>
                <p:oleObj name="Equation" r:id="rId8" imgW="3553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35300"/>
                        <a:ext cx="1001713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816148"/>
              </p:ext>
            </p:extLst>
          </p:nvPr>
        </p:nvGraphicFramePr>
        <p:xfrm>
          <a:off x="4419600" y="3721100"/>
          <a:ext cx="285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29" name="Equation" r:id="rId10" imgW="101520" imgH="139680" progId="Equation.DSMT4">
                  <p:embed/>
                </p:oleObj>
              </mc:Choice>
              <mc:Fallback>
                <p:oleObj name="Equation" r:id="rId10" imgW="1015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21100"/>
                        <a:ext cx="2857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97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284326"/>
              </p:ext>
            </p:extLst>
          </p:nvPr>
        </p:nvGraphicFramePr>
        <p:xfrm>
          <a:off x="3200400" y="1246187"/>
          <a:ext cx="2648782" cy="57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47" name="Equation" r:id="rId4" imgW="939600" imgH="203040" progId="Equation.DSMT4">
                  <p:embed/>
                </p:oleObj>
              </mc:Choice>
              <mc:Fallback>
                <p:oleObj name="Equation" r:id="rId4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46187"/>
                        <a:ext cx="2648782" cy="573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852875"/>
              </p:ext>
            </p:extLst>
          </p:nvPr>
        </p:nvGraphicFramePr>
        <p:xfrm>
          <a:off x="3352800" y="2008187"/>
          <a:ext cx="222091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48" name="Equation" r:id="rId6" imgW="787320" imgH="203040" progId="Equation.DSMT4">
                  <p:embed/>
                </p:oleObj>
              </mc:Choice>
              <mc:Fallback>
                <p:oleObj name="Equation" r:id="rId6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008187"/>
                        <a:ext cx="222091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94785"/>
              </p:ext>
            </p:extLst>
          </p:nvPr>
        </p:nvGraphicFramePr>
        <p:xfrm>
          <a:off x="3581400" y="2846387"/>
          <a:ext cx="17557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49" name="Equation" r:id="rId8" imgW="622080" imgH="203040" progId="Equation.DSMT4">
                  <p:embed/>
                </p:oleObj>
              </mc:Choice>
              <mc:Fallback>
                <p:oleObj name="Equation" r:id="rId8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46387"/>
                        <a:ext cx="17557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98816"/>
              </p:ext>
            </p:extLst>
          </p:nvPr>
        </p:nvGraphicFramePr>
        <p:xfrm>
          <a:off x="4074230" y="3455987"/>
          <a:ext cx="4302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50" name="Equation" r:id="rId10" imgW="152280" imgH="152280" progId="Equation.DSMT4">
                  <p:embed/>
                </p:oleObj>
              </mc:Choice>
              <mc:Fallback>
                <p:oleObj name="Equation" r:id="rId10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230" y="3455987"/>
                        <a:ext cx="4302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1218"/>
              </p:ext>
            </p:extLst>
          </p:nvPr>
        </p:nvGraphicFramePr>
        <p:xfrm>
          <a:off x="4343400" y="3989387"/>
          <a:ext cx="465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51" name="Equation" r:id="rId12" imgW="164880" imgH="152280" progId="Equation.DSMT4">
                  <p:embed/>
                </p:oleObj>
              </mc:Choice>
              <mc:Fallback>
                <p:oleObj name="Equation" r:id="rId12" imgW="164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89387"/>
                        <a:ext cx="465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45794"/>
              </p:ext>
            </p:extLst>
          </p:nvPr>
        </p:nvGraphicFramePr>
        <p:xfrm>
          <a:off x="4400746" y="3445776"/>
          <a:ext cx="6461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52" name="Equation" r:id="rId14" imgW="228600" imgH="152280" progId="Equation.DSMT4">
                  <p:embed/>
                </p:oleObj>
              </mc:Choice>
              <mc:Fallback>
                <p:oleObj name="Equation" r:id="rId14" imgW="22860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746" y="3445776"/>
                        <a:ext cx="6461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73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097804"/>
              </p:ext>
            </p:extLst>
          </p:nvPr>
        </p:nvGraphicFramePr>
        <p:xfrm>
          <a:off x="2895600" y="1246188"/>
          <a:ext cx="32591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1" name="Equation" r:id="rId4" imgW="1155600" imgH="203040" progId="Equation.DSMT4">
                  <p:embed/>
                </p:oleObj>
              </mc:Choice>
              <mc:Fallback>
                <p:oleObj name="Equation" r:id="rId4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46188"/>
                        <a:ext cx="3259138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706875"/>
              </p:ext>
            </p:extLst>
          </p:nvPr>
        </p:nvGraphicFramePr>
        <p:xfrm>
          <a:off x="3192463" y="2008188"/>
          <a:ext cx="25431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2" name="Equation" r:id="rId6" imgW="901440" imgH="203040" progId="Equation.DSMT4">
                  <p:embed/>
                </p:oleObj>
              </mc:Choice>
              <mc:Fallback>
                <p:oleObj name="Equation" r:id="rId6" imgW="901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2008188"/>
                        <a:ext cx="25431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22040"/>
              </p:ext>
            </p:extLst>
          </p:nvPr>
        </p:nvGraphicFramePr>
        <p:xfrm>
          <a:off x="3729831" y="2770188"/>
          <a:ext cx="14684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3" name="Equation" r:id="rId8" imgW="520560" imgH="139680" progId="Equation.DSMT4">
                  <p:embed/>
                </p:oleObj>
              </mc:Choice>
              <mc:Fallback>
                <p:oleObj name="Equation" r:id="rId8" imgW="520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831" y="2770188"/>
                        <a:ext cx="14684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125615"/>
              </p:ext>
            </p:extLst>
          </p:nvPr>
        </p:nvGraphicFramePr>
        <p:xfrm>
          <a:off x="4449763" y="4006850"/>
          <a:ext cx="2508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4" name="Equation" r:id="rId10" imgW="88560" imgH="139680" progId="Equation.DSMT4">
                  <p:embed/>
                </p:oleObj>
              </mc:Choice>
              <mc:Fallback>
                <p:oleObj name="Equation" r:id="rId10" imgW="88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4006850"/>
                        <a:ext cx="2508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11531"/>
              </p:ext>
            </p:extLst>
          </p:nvPr>
        </p:nvGraphicFramePr>
        <p:xfrm>
          <a:off x="4194968" y="3361531"/>
          <a:ext cx="7540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5" name="Equation" r:id="rId12" imgW="266400" imgH="152280" progId="Equation.DSMT4">
                  <p:embed/>
                </p:oleObj>
              </mc:Choice>
              <mc:Fallback>
                <p:oleObj name="Equation" r:id="rId1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968" y="3361531"/>
                        <a:ext cx="754063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5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838200"/>
            <a:ext cx="7315200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Absolute Value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286000"/>
            <a:ext cx="91440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Multiplying and Dividing Integers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700212"/>
              </p:ext>
            </p:extLst>
          </p:nvPr>
        </p:nvGraphicFramePr>
        <p:xfrm>
          <a:off x="1604963" y="758825"/>
          <a:ext cx="6710362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26" name="Document" r:id="rId3" imgW="5614120" imgH="3128559" progId="Word.Document.12">
                  <p:embed/>
                </p:oleObj>
              </mc:Choice>
              <mc:Fallback>
                <p:oleObj name="Document" r:id="rId3" imgW="5614120" imgH="312855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758825"/>
                        <a:ext cx="6710362" cy="372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319"/>
              </p:ext>
            </p:extLst>
          </p:nvPr>
        </p:nvGraphicFramePr>
        <p:xfrm>
          <a:off x="1600200" y="1752600"/>
          <a:ext cx="5876925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72" name="Document" r:id="rId4" imgW="5964591" imgH="2238349" progId="Word.Document.12">
                  <p:embed/>
                </p:oleObj>
              </mc:Choice>
              <mc:Fallback>
                <p:oleObj name="Document" r:id="rId4" imgW="5964591" imgH="223834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52600"/>
                        <a:ext cx="5876925" cy="220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21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286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all we have are the whole numbers,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{0,1,2,3…},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can find this difference 5 – 2 = 3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but we can’t find this difference 2 – 5 = 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find the difference 2 – 5 we need to expand our set of numbers.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01416118"/>
              </p:ext>
            </p:extLst>
          </p:nvPr>
        </p:nvGraphicFramePr>
        <p:xfrm>
          <a:off x="3806031" y="1295400"/>
          <a:ext cx="1531937" cy="57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4" name="Equation" r:id="rId4" imgW="850680" imgH="317160" progId="Equation.DSMT4">
                  <p:embed/>
                </p:oleObj>
              </mc:Choice>
              <mc:Fallback>
                <p:oleObj name="Equation" r:id="rId4" imgW="850680" imgH="317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031" y="1295400"/>
                        <a:ext cx="1531937" cy="57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8323033"/>
              </p:ext>
            </p:extLst>
          </p:nvPr>
        </p:nvGraphicFramePr>
        <p:xfrm>
          <a:off x="3998728" y="2133600"/>
          <a:ext cx="1302021" cy="55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5" name="Equation" r:id="rId6" imgW="507960" imgH="215640" progId="Equation.DSMT4">
                  <p:embed/>
                </p:oleObj>
              </mc:Choice>
              <mc:Fallback>
                <p:oleObj name="Equation" r:id="rId6" imgW="507960" imgH="215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728" y="2133600"/>
                        <a:ext cx="1302021" cy="55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45065816"/>
              </p:ext>
            </p:extLst>
          </p:nvPr>
        </p:nvGraphicFramePr>
        <p:xfrm>
          <a:off x="4368853" y="2895600"/>
          <a:ext cx="511915" cy="445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6" name="Equation" r:id="rId8" imgW="190440" imgH="164880" progId="Equation.DSMT4">
                  <p:embed/>
                </p:oleObj>
              </mc:Choice>
              <mc:Fallback>
                <p:oleObj name="Equation" r:id="rId8" imgW="190440" imgH="1648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53" y="2895600"/>
                        <a:ext cx="511915" cy="44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63986581"/>
              </p:ext>
            </p:extLst>
          </p:nvPr>
        </p:nvGraphicFramePr>
        <p:xfrm>
          <a:off x="3602276" y="3805476"/>
          <a:ext cx="1950561" cy="51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7" name="Equation" r:id="rId10" imgW="812520" imgH="215640" progId="Equation.DSMT4">
                  <p:embed/>
                </p:oleObj>
              </mc:Choice>
              <mc:Fallback>
                <p:oleObj name="Equation" r:id="rId10" imgW="812520" imgH="21564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276" y="3805476"/>
                        <a:ext cx="1950561" cy="51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57193842"/>
              </p:ext>
            </p:extLst>
          </p:nvPr>
        </p:nvGraphicFramePr>
        <p:xfrm>
          <a:off x="4038441" y="4496832"/>
          <a:ext cx="457518" cy="39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8" name="Equation" r:id="rId12" imgW="190440" imgH="164880" progId="Equation.DSMT4">
                  <p:embed/>
                </p:oleObj>
              </mc:Choice>
              <mc:Fallback>
                <p:oleObj name="Equation" r:id="rId12" imgW="190440" imgH="164880" progId="Equation.DSMT4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441" y="4496832"/>
                        <a:ext cx="457518" cy="396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61059029"/>
              </p:ext>
            </p:extLst>
          </p:nvPr>
        </p:nvGraphicFramePr>
        <p:xfrm>
          <a:off x="4447461" y="4498181"/>
          <a:ext cx="609441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9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461" y="4498181"/>
                        <a:ext cx="609441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0738089"/>
              </p:ext>
            </p:extLst>
          </p:nvPr>
        </p:nvGraphicFramePr>
        <p:xfrm>
          <a:off x="4357291" y="5030153"/>
          <a:ext cx="427831" cy="39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50" name="Equation" r:id="rId16" imgW="177480" imgH="164880" progId="Equation.DSMT4">
                  <p:embed/>
                </p:oleObj>
              </mc:Choice>
              <mc:Fallback>
                <p:oleObj name="Equation" r:id="rId16" imgW="177480" imgH="164880" progId="Equation.DSMT4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291" y="5030153"/>
                        <a:ext cx="427831" cy="398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23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7237420"/>
              </p:ext>
            </p:extLst>
          </p:nvPr>
        </p:nvGraphicFramePr>
        <p:xfrm>
          <a:off x="3870325" y="1066800"/>
          <a:ext cx="14128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07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1066800"/>
                        <a:ext cx="14128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85892584"/>
              </p:ext>
            </p:extLst>
          </p:nvPr>
        </p:nvGraphicFramePr>
        <p:xfrm>
          <a:off x="4572000" y="2057400"/>
          <a:ext cx="6096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08" name="Equation" r:id="rId6" imgW="279360" imgH="215640" progId="Equation.DSMT4">
                  <p:embed/>
                </p:oleObj>
              </mc:Choice>
              <mc:Fallback>
                <p:oleObj name="Equation" r:id="rId6" imgW="279360" imgH="215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6096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78071756"/>
              </p:ext>
            </p:extLst>
          </p:nvPr>
        </p:nvGraphicFramePr>
        <p:xfrm>
          <a:off x="4447380" y="2667000"/>
          <a:ext cx="2492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09" name="Equation" r:id="rId8" imgW="114120" imgH="164880" progId="Equation.DSMT4">
                  <p:embed/>
                </p:oleObj>
              </mc:Choice>
              <mc:Fallback>
                <p:oleObj name="Equation" r:id="rId8" imgW="114120" imgH="1648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380" y="2667000"/>
                        <a:ext cx="2492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32246702"/>
              </p:ext>
            </p:extLst>
          </p:nvPr>
        </p:nvGraphicFramePr>
        <p:xfrm>
          <a:off x="4011612" y="2057400"/>
          <a:ext cx="6365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10" name="Equation" r:id="rId10" imgW="291960" imgH="215640" progId="Equation.DSMT4">
                  <p:embed/>
                </p:oleObj>
              </mc:Choice>
              <mc:Fallback>
                <p:oleObj name="Equation" r:id="rId10" imgW="291960" imgH="215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2" y="2057400"/>
                        <a:ext cx="6365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76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4241161"/>
              </p:ext>
            </p:extLst>
          </p:nvPr>
        </p:nvGraphicFramePr>
        <p:xfrm>
          <a:off x="3852863" y="2895600"/>
          <a:ext cx="143986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11" name="Equation" r:id="rId12" imgW="660240" imgH="368280" progId="Equation.DSMT4">
                  <p:embed/>
                </p:oleObj>
              </mc:Choice>
              <mc:Fallback>
                <p:oleObj name="Equation" r:id="rId12" imgW="660240" imgH="3682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2895600"/>
                        <a:ext cx="1439862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9415288"/>
              </p:ext>
            </p:extLst>
          </p:nvPr>
        </p:nvGraphicFramePr>
        <p:xfrm>
          <a:off x="4143375" y="3886200"/>
          <a:ext cx="8572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12" name="Equation" r:id="rId14" imgW="393480" imgH="368280" progId="Equation.DSMT4">
                  <p:embed/>
                </p:oleObj>
              </mc:Choice>
              <mc:Fallback>
                <p:oleObj name="Equation" r:id="rId14" imgW="393480" imgH="3682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3886200"/>
                        <a:ext cx="85725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7041365"/>
              </p:ext>
            </p:extLst>
          </p:nvPr>
        </p:nvGraphicFramePr>
        <p:xfrm>
          <a:off x="4252913" y="4827588"/>
          <a:ext cx="6365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13" name="Equation" r:id="rId16" imgW="291960" imgH="342720" progId="Equation.DSMT4">
                  <p:embed/>
                </p:oleObj>
              </mc:Choice>
              <mc:Fallback>
                <p:oleObj name="Equation" r:id="rId16" imgW="291960" imgH="3427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4827588"/>
                        <a:ext cx="6365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39990770"/>
              </p:ext>
            </p:extLst>
          </p:nvPr>
        </p:nvGraphicFramePr>
        <p:xfrm>
          <a:off x="4364037" y="5715000"/>
          <a:ext cx="4159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14" name="Equation" r:id="rId18" imgW="190440" imgH="164880" progId="Equation.DSMT4">
                  <p:embed/>
                </p:oleObj>
              </mc:Choice>
              <mc:Fallback>
                <p:oleObj name="Equation" r:id="rId18" imgW="190440" imgH="1648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7" y="5715000"/>
                        <a:ext cx="4159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40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522662" y="1273805"/>
          <a:ext cx="20986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64" name="Equation" r:id="rId4" imgW="863280" imgH="1015920" progId="Equation.DSMT4">
                  <p:embed/>
                </p:oleObj>
              </mc:Choice>
              <mc:Fallback>
                <p:oleObj name="Equation" r:id="rId4" imgW="86328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2" y="1273805"/>
                        <a:ext cx="20986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Scott Storla 2015 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4400" y="228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2133600"/>
            <a:ext cx="2743200" cy="58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3287" y="2719692"/>
            <a:ext cx="228982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6436" y="3315309"/>
            <a:ext cx="1663528" cy="69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522662" y="1273805"/>
          <a:ext cx="20986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65" name="Equation" r:id="rId6" imgW="863280" imgH="1015920" progId="Equation.DSMT4">
                  <p:embed/>
                </p:oleObj>
              </mc:Choice>
              <mc:Fallback>
                <p:oleObj name="Equation" r:id="rId6" imgW="86328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2" y="1273805"/>
                        <a:ext cx="20986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8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51755611"/>
              </p:ext>
            </p:extLst>
          </p:nvPr>
        </p:nvGraphicFramePr>
        <p:xfrm>
          <a:off x="3594615" y="1190625"/>
          <a:ext cx="196578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12" name="Equation" r:id="rId4" imgW="901440" imgH="419040" progId="Equation.DSMT4">
                  <p:embed/>
                </p:oleObj>
              </mc:Choice>
              <mc:Fallback>
                <p:oleObj name="Equation" r:id="rId4" imgW="90144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615" y="1190625"/>
                        <a:ext cx="196578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90226384"/>
              </p:ext>
            </p:extLst>
          </p:nvPr>
        </p:nvGraphicFramePr>
        <p:xfrm>
          <a:off x="4051251" y="2257425"/>
          <a:ext cx="10525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13" name="Equation" r:id="rId6" imgW="482400" imgH="393480" progId="Equation.DSMT4">
                  <p:embed/>
                </p:oleObj>
              </mc:Choice>
              <mc:Fallback>
                <p:oleObj name="Equation" r:id="rId6" imgW="48240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251" y="2257425"/>
                        <a:ext cx="105251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9976097"/>
              </p:ext>
            </p:extLst>
          </p:nvPr>
        </p:nvGraphicFramePr>
        <p:xfrm>
          <a:off x="4148089" y="3324225"/>
          <a:ext cx="85883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14" name="Equation" r:id="rId8" imgW="393480" imgH="393480" progId="Equation.DSMT4">
                  <p:embed/>
                </p:oleObj>
              </mc:Choice>
              <mc:Fallback>
                <p:oleObj name="Equation" r:id="rId8" imgW="39348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089" y="3324225"/>
                        <a:ext cx="858837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93350061"/>
              </p:ext>
            </p:extLst>
          </p:nvPr>
        </p:nvGraphicFramePr>
        <p:xfrm>
          <a:off x="4259214" y="4391025"/>
          <a:ext cx="6365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15" name="Equation" r:id="rId10" imgW="291960" imgH="355320" progId="Equation.DSMT4">
                  <p:embed/>
                </p:oleObj>
              </mc:Choice>
              <mc:Fallback>
                <p:oleObj name="Equation" r:id="rId10" imgW="291960" imgH="3553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14" y="4391025"/>
                        <a:ext cx="636587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26296805"/>
              </p:ext>
            </p:extLst>
          </p:nvPr>
        </p:nvGraphicFramePr>
        <p:xfrm>
          <a:off x="4383833" y="5457825"/>
          <a:ext cx="387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16" name="Equation" r:id="rId12" imgW="177480" imgH="152280" progId="Equation.DSMT4">
                  <p:embed/>
                </p:oleObj>
              </mc:Choice>
              <mc:Fallback>
                <p:oleObj name="Equation" r:id="rId12" imgW="177480" imgH="1522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833" y="5457825"/>
                        <a:ext cx="387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76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49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286000"/>
            <a:ext cx="91440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Multiplying and Dividing Integers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286000"/>
            <a:ext cx="91440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Adding Integers With Similar Signs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5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000531"/>
              </p:ext>
            </p:extLst>
          </p:nvPr>
        </p:nvGraphicFramePr>
        <p:xfrm>
          <a:off x="304800" y="304800"/>
          <a:ext cx="692308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964" name="Document" r:id="rId4" imgW="4567135" imgH="825771" progId="Word.Document.12">
                  <p:embed/>
                </p:oleObj>
              </mc:Choice>
              <mc:Fallback>
                <p:oleObj name="Document" r:id="rId4" imgW="4567135" imgH="82577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6923088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342634"/>
              </p:ext>
            </p:extLst>
          </p:nvPr>
        </p:nvGraphicFramePr>
        <p:xfrm>
          <a:off x="3701208" y="2286000"/>
          <a:ext cx="1752599" cy="428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965" name="Equation" r:id="rId6" imgW="622080" imgH="152280" progId="Equation.DSMT4">
                  <p:embed/>
                </p:oleObj>
              </mc:Choice>
              <mc:Fallback>
                <p:oleObj name="Equation" r:id="rId6" imgW="6220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208" y="2286000"/>
                        <a:ext cx="1752599" cy="428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49820"/>
              </p:ext>
            </p:extLst>
          </p:nvPr>
        </p:nvGraphicFramePr>
        <p:xfrm>
          <a:off x="3949700" y="2989263"/>
          <a:ext cx="1252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966" name="Equation" r:id="rId8" imgW="444240" imgH="139680" progId="Equation.DSMT4">
                  <p:embed/>
                </p:oleObj>
              </mc:Choice>
              <mc:Fallback>
                <p:oleObj name="Equation" r:id="rId8" imgW="4442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989263"/>
                        <a:ext cx="1252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2969"/>
              </p:ext>
            </p:extLst>
          </p:nvPr>
        </p:nvGraphicFramePr>
        <p:xfrm>
          <a:off x="4254500" y="3716338"/>
          <a:ext cx="644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967" name="Equation" r:id="rId10" imgW="228600" imgH="152280" progId="Equation.DSMT4">
                  <p:embed/>
                </p:oleObj>
              </mc:Choice>
              <mc:Fallback>
                <p:oleObj name="Equation" r:id="rId10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716338"/>
                        <a:ext cx="6445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399" y="1676400"/>
            <a:ext cx="73152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0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46727"/>
              </p:ext>
            </p:extLst>
          </p:nvPr>
        </p:nvGraphicFramePr>
        <p:xfrm>
          <a:off x="3124200" y="1143000"/>
          <a:ext cx="26685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48" name="Equation" r:id="rId4" imgW="939600" imgH="203040" progId="Equation.DSMT4">
                  <p:embed/>
                </p:oleObj>
              </mc:Choice>
              <mc:Fallback>
                <p:oleObj name="Equation" r:id="rId4" imgW="9396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43000"/>
                        <a:ext cx="26685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924290"/>
              </p:ext>
            </p:extLst>
          </p:nvPr>
        </p:nvGraphicFramePr>
        <p:xfrm>
          <a:off x="3733800" y="1828800"/>
          <a:ext cx="7191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49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71913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92026"/>
              </p:ext>
            </p:extLst>
          </p:nvPr>
        </p:nvGraphicFramePr>
        <p:xfrm>
          <a:off x="4267199" y="2667000"/>
          <a:ext cx="6096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50" name="Equation" r:id="rId8" imgW="215640" imgH="139680" progId="Equation.DSMT4">
                  <p:embed/>
                </p:oleObj>
              </mc:Choice>
              <mc:Fallback>
                <p:oleObj name="Equation" r:id="rId8" imgW="215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2667000"/>
                        <a:ext cx="6096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829675"/>
              </p:ext>
            </p:extLst>
          </p:nvPr>
        </p:nvGraphicFramePr>
        <p:xfrm>
          <a:off x="4423085" y="1828800"/>
          <a:ext cx="9715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51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085" y="1828800"/>
                        <a:ext cx="9715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08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31004"/>
              </p:ext>
            </p:extLst>
          </p:nvPr>
        </p:nvGraphicFramePr>
        <p:xfrm>
          <a:off x="3067050" y="1143000"/>
          <a:ext cx="27797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79" name="Equation" r:id="rId4" imgW="927000" imgH="203040" progId="Equation.DSMT4">
                  <p:embed/>
                </p:oleObj>
              </mc:Choice>
              <mc:Fallback>
                <p:oleObj name="Equation" r:id="rId4" imgW="92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1143000"/>
                        <a:ext cx="27797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33215"/>
              </p:ext>
            </p:extLst>
          </p:nvPr>
        </p:nvGraphicFramePr>
        <p:xfrm>
          <a:off x="4343400" y="26670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80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670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5441"/>
              </p:ext>
            </p:extLst>
          </p:nvPr>
        </p:nvGraphicFramePr>
        <p:xfrm>
          <a:off x="3848100" y="1905000"/>
          <a:ext cx="1446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81" name="Equation" r:id="rId8" imgW="482400" imgH="203040" progId="Equation.DSMT4">
                  <p:embed/>
                </p:oleObj>
              </mc:Choice>
              <mc:Fallback>
                <p:oleObj name="Equation" r:id="rId8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1905000"/>
                        <a:ext cx="1446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00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753644" y="1186422"/>
          <a:ext cx="1636712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8" name="Equation" r:id="rId4" imgW="672840" imgH="1295280" progId="Equation.DSMT4">
                  <p:embed/>
                </p:oleObj>
              </mc:Choice>
              <mc:Fallback>
                <p:oleObj name="Equation" r:id="rId4" imgW="67284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3644" y="1186422"/>
                        <a:ext cx="1636712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Scott Storla 2015 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4400" y="228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2057400"/>
            <a:ext cx="2743200" cy="900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3014103"/>
            <a:ext cx="2289826" cy="77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9749" y="4022676"/>
            <a:ext cx="1663528" cy="33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753644" y="1186421"/>
          <a:ext cx="1636712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9" name="Equation" r:id="rId6" imgW="672840" imgH="1295280" progId="Equation.DSMT4">
                  <p:embed/>
                </p:oleObj>
              </mc:Choice>
              <mc:Fallback>
                <p:oleObj name="Equation" r:id="rId6" imgW="67284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3644" y="1186421"/>
                        <a:ext cx="1636712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9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2324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217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04" y="2073209"/>
            <a:ext cx="24669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6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77971"/>
            <a:ext cx="2362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44490"/>
              </p:ext>
            </p:extLst>
          </p:nvPr>
        </p:nvGraphicFramePr>
        <p:xfrm>
          <a:off x="4410075" y="1600200"/>
          <a:ext cx="22574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75" name="Equation" r:id="rId8" imgW="1002960" imgH="406080" progId="Equation.DSMT4">
                  <p:embed/>
                </p:oleObj>
              </mc:Choice>
              <mc:Fallback>
                <p:oleObj name="Equation" r:id="rId8" imgW="100296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1600200"/>
                        <a:ext cx="22574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320287"/>
              </p:ext>
            </p:extLst>
          </p:nvPr>
        </p:nvGraphicFramePr>
        <p:xfrm>
          <a:off x="2095500" y="3506787"/>
          <a:ext cx="5614987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76" name="Document" r:id="rId10" imgW="5865132" imgH="1666030" progId="Word.Document.12">
                  <p:embed/>
                </p:oleObj>
              </mc:Choice>
              <mc:Fallback>
                <p:oleObj name="Document" r:id="rId10" imgW="5865132" imgH="1666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5500" y="3506787"/>
                        <a:ext cx="5614987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14400" y="607014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The Integers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46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31086"/>
              </p:ext>
            </p:extLst>
          </p:nvPr>
        </p:nvGraphicFramePr>
        <p:xfrm>
          <a:off x="3048000" y="1143000"/>
          <a:ext cx="281815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22" name="Equation" r:id="rId4" imgW="939600" imgH="203040" progId="Equation.DSMT4">
                  <p:embed/>
                </p:oleObj>
              </mc:Choice>
              <mc:Fallback>
                <p:oleObj name="Equation" r:id="rId4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81815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0391"/>
              </p:ext>
            </p:extLst>
          </p:nvPr>
        </p:nvGraphicFramePr>
        <p:xfrm>
          <a:off x="3505200" y="2667000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23" name="Equation" r:id="rId6" imgW="622080" imgH="152280" progId="Equation.DSMT4">
                  <p:embed/>
                </p:oleObj>
              </mc:Choice>
              <mc:Fallback>
                <p:oleObj name="Equation" r:id="rId6" imgW="6220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1866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016085"/>
              </p:ext>
            </p:extLst>
          </p:nvPr>
        </p:nvGraphicFramePr>
        <p:xfrm>
          <a:off x="3810000" y="33528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24" name="Equation" r:id="rId8" imgW="457200" imgH="152280" progId="Equation.DSMT4">
                  <p:embed/>
                </p:oleObj>
              </mc:Choice>
              <mc:Fallback>
                <p:oleObj name="Equation" r:id="rId8" imgW="457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0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49286"/>
              </p:ext>
            </p:extLst>
          </p:nvPr>
        </p:nvGraphicFramePr>
        <p:xfrm>
          <a:off x="4229100" y="4038600"/>
          <a:ext cx="68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25" name="Equation" r:id="rId10" imgW="228600" imgH="152280" progId="Equation.DSMT4">
                  <p:embed/>
                </p:oleObj>
              </mc:Choice>
              <mc:Fallback>
                <p:oleObj name="Equation" r:id="rId10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038600"/>
                        <a:ext cx="685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563156"/>
              </p:ext>
            </p:extLst>
          </p:nvPr>
        </p:nvGraphicFramePr>
        <p:xfrm>
          <a:off x="3410743" y="19050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26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743" y="1905000"/>
                        <a:ext cx="2322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65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286000"/>
            <a:ext cx="91440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Adding Integers With Similar Signs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990600"/>
            <a:ext cx="7315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Adding Integers With Different Signs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4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96116"/>
              </p:ext>
            </p:extLst>
          </p:nvPr>
        </p:nvGraphicFramePr>
        <p:xfrm>
          <a:off x="76200" y="762000"/>
          <a:ext cx="7208838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21" name="Document" r:id="rId4" imgW="4594162" imgH="1041017" progId="Word.Document.12">
                  <p:embed/>
                </p:oleObj>
              </mc:Choice>
              <mc:Fallback>
                <p:oleObj name="Document" r:id="rId4" imgW="4594162" imgH="104101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2000"/>
                        <a:ext cx="7208838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5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004557"/>
              </p:ext>
            </p:extLst>
          </p:nvPr>
        </p:nvGraphicFramePr>
        <p:xfrm>
          <a:off x="3886200" y="914400"/>
          <a:ext cx="12319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74" name="Equation" r:id="rId4" imgW="393480" imgH="152280" progId="Equation.DSMT4">
                  <p:embed/>
                </p:oleObj>
              </mc:Choice>
              <mc:Fallback>
                <p:oleObj name="Equation" r:id="rId4" imgW="3934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14400"/>
                        <a:ext cx="12319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399" y="228600"/>
            <a:ext cx="73152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16161"/>
              </p:ext>
            </p:extLst>
          </p:nvPr>
        </p:nvGraphicFramePr>
        <p:xfrm>
          <a:off x="3886200" y="2895600"/>
          <a:ext cx="11922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75" name="Equation" r:id="rId6" imgW="380880" imgH="139680" progId="Equation.DSMT4">
                  <p:embed/>
                </p:oleObj>
              </mc:Choice>
              <mc:Fallback>
                <p:oleObj name="Equation" r:id="rId6" imgW="380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11922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82967"/>
              </p:ext>
            </p:extLst>
          </p:nvPr>
        </p:nvGraphicFramePr>
        <p:xfrm>
          <a:off x="4054475" y="1905000"/>
          <a:ext cx="10334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76" name="Equation" r:id="rId8" imgW="330120" imgH="152280" progId="Equation.DSMT4">
                  <p:embed/>
                </p:oleObj>
              </mc:Choice>
              <mc:Fallback>
                <p:oleObj name="Equation" r:id="rId8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1905000"/>
                        <a:ext cx="10334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599818"/>
              </p:ext>
            </p:extLst>
          </p:nvPr>
        </p:nvGraphicFramePr>
        <p:xfrm>
          <a:off x="3810000" y="4876800"/>
          <a:ext cx="1352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77" name="Equation" r:id="rId10" imgW="431640" imgH="139680" progId="Equation.DSMT4">
                  <p:embed/>
                </p:oleObj>
              </mc:Choice>
              <mc:Fallback>
                <p:oleObj name="Equation" r:id="rId10" imgW="431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76800"/>
                        <a:ext cx="13525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81534"/>
              </p:ext>
            </p:extLst>
          </p:nvPr>
        </p:nvGraphicFramePr>
        <p:xfrm>
          <a:off x="3810000" y="3865562"/>
          <a:ext cx="13525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78" name="Equation" r:id="rId12" imgW="431640" imgH="152280" progId="Equation.DSMT4">
                  <p:embed/>
                </p:oleObj>
              </mc:Choice>
              <mc:Fallback>
                <p:oleObj name="Equation" r:id="rId12" imgW="431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65562"/>
                        <a:ext cx="13525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192419"/>
              </p:ext>
            </p:extLst>
          </p:nvPr>
        </p:nvGraphicFramePr>
        <p:xfrm>
          <a:off x="4325939" y="1447800"/>
          <a:ext cx="5159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79" name="Equation" r:id="rId14" imgW="164880" imgH="152280" progId="Equation.DSMT4">
                  <p:embed/>
                </p:oleObj>
              </mc:Choice>
              <mc:Fallback>
                <p:oleObj name="Equation" r:id="rId14" imgW="164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9" y="1447800"/>
                        <a:ext cx="5159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701033"/>
              </p:ext>
            </p:extLst>
          </p:nvPr>
        </p:nvGraphicFramePr>
        <p:xfrm>
          <a:off x="4311650" y="2436813"/>
          <a:ext cx="5175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80" name="Equation" r:id="rId16" imgW="164880" imgH="139680" progId="Equation.DSMT4">
                  <p:embed/>
                </p:oleObj>
              </mc:Choice>
              <mc:Fallback>
                <p:oleObj name="Equation" r:id="rId16" imgW="164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2436813"/>
                        <a:ext cx="5175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237622"/>
              </p:ext>
            </p:extLst>
          </p:nvPr>
        </p:nvGraphicFramePr>
        <p:xfrm>
          <a:off x="4406900" y="3408362"/>
          <a:ext cx="3175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81" name="Equation" r:id="rId18" imgW="101520" imgH="152280" progId="Equation.DSMT4">
                  <p:embed/>
                </p:oleObj>
              </mc:Choice>
              <mc:Fallback>
                <p:oleObj name="Equation" r:id="rId18" imgW="1015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408362"/>
                        <a:ext cx="3175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28226"/>
              </p:ext>
            </p:extLst>
          </p:nvPr>
        </p:nvGraphicFramePr>
        <p:xfrm>
          <a:off x="4411663" y="4343400"/>
          <a:ext cx="3190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82" name="Equation" r:id="rId20" imgW="101520" imgH="139680" progId="Equation.DSMT4">
                  <p:embed/>
                </p:oleObj>
              </mc:Choice>
              <mc:Fallback>
                <p:oleObj name="Equation" r:id="rId20" imgW="1015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343400"/>
                        <a:ext cx="3190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426096"/>
              </p:ext>
            </p:extLst>
          </p:nvPr>
        </p:nvGraphicFramePr>
        <p:xfrm>
          <a:off x="4311650" y="5486400"/>
          <a:ext cx="5191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83" name="Equation" r:id="rId22" imgW="164880" imgH="139680" progId="Equation.DSMT4">
                  <p:embed/>
                </p:oleObj>
              </mc:Choice>
              <mc:Fallback>
                <p:oleObj name="Equation" r:id="rId22" imgW="164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5486400"/>
                        <a:ext cx="5191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516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733800" y="1310247"/>
          <a:ext cx="1389062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32" name="Equation" r:id="rId4" imgW="571320" imgH="596880" progId="Equation.DSMT4">
                  <p:embed/>
                </p:oleObj>
              </mc:Choice>
              <mc:Fallback>
                <p:oleObj name="Equation" r:id="rId4" imgW="5713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10247"/>
                        <a:ext cx="1389062" cy="144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Scott Storla 2015 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4400" y="228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1809877"/>
            <a:ext cx="2743200" cy="450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2467101"/>
            <a:ext cx="2289826" cy="41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733800" y="1310247"/>
          <a:ext cx="1389062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33" name="Equation" r:id="rId6" imgW="571320" imgH="596880" progId="Equation.DSMT4">
                  <p:embed/>
                </p:oleObj>
              </mc:Choice>
              <mc:Fallback>
                <p:oleObj name="Equation" r:id="rId6" imgW="5713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10247"/>
                        <a:ext cx="1389062" cy="144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6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43993"/>
              </p:ext>
            </p:extLst>
          </p:nvPr>
        </p:nvGraphicFramePr>
        <p:xfrm>
          <a:off x="2922007" y="990600"/>
          <a:ext cx="329998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11" name="Equation" r:id="rId4" imgW="1054080" imgH="152280" progId="Equation.DSMT4">
                  <p:embed/>
                </p:oleObj>
              </mc:Choice>
              <mc:Fallback>
                <p:oleObj name="Equation" r:id="rId4" imgW="10540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007" y="990600"/>
                        <a:ext cx="329998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118247"/>
              </p:ext>
            </p:extLst>
          </p:nvPr>
        </p:nvGraphicFramePr>
        <p:xfrm>
          <a:off x="3259931" y="1676400"/>
          <a:ext cx="26241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12" name="Equation" r:id="rId6" imgW="838080" imgH="152280" progId="Equation.DSMT4">
                  <p:embed/>
                </p:oleObj>
              </mc:Choice>
              <mc:Fallback>
                <p:oleObj name="Equation" r:id="rId6" imgW="8380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931" y="1676400"/>
                        <a:ext cx="26241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68574"/>
              </p:ext>
            </p:extLst>
          </p:nvPr>
        </p:nvGraphicFramePr>
        <p:xfrm>
          <a:off x="3617912" y="2438400"/>
          <a:ext cx="19081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13" name="Equation" r:id="rId8" imgW="609480" imgH="152280" progId="Equation.DSMT4">
                  <p:embed/>
                </p:oleObj>
              </mc:Choice>
              <mc:Fallback>
                <p:oleObj name="Equation" r:id="rId8" imgW="6094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2" y="2438400"/>
                        <a:ext cx="19081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957224"/>
              </p:ext>
            </p:extLst>
          </p:nvPr>
        </p:nvGraphicFramePr>
        <p:xfrm>
          <a:off x="3810000" y="3200400"/>
          <a:ext cx="13509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14" name="Equation" r:id="rId10" imgW="431640" imgH="139680" progId="Equation.DSMT4">
                  <p:embed/>
                </p:oleObj>
              </mc:Choice>
              <mc:Fallback>
                <p:oleObj name="Equation" r:id="rId10" imgW="431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00400"/>
                        <a:ext cx="13509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76088"/>
              </p:ext>
            </p:extLst>
          </p:nvPr>
        </p:nvGraphicFramePr>
        <p:xfrm>
          <a:off x="4433093" y="3886200"/>
          <a:ext cx="2778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15" name="Equation" r:id="rId12" imgW="88560" imgH="139680" progId="Equation.DSMT4">
                  <p:embed/>
                </p:oleObj>
              </mc:Choice>
              <mc:Fallback>
                <p:oleObj name="Equation" r:id="rId12" imgW="88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093" y="3886200"/>
                        <a:ext cx="2778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42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89806"/>
              </p:ext>
            </p:extLst>
          </p:nvPr>
        </p:nvGraphicFramePr>
        <p:xfrm>
          <a:off x="3021013" y="990600"/>
          <a:ext cx="3098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67" name="Equation" r:id="rId4" imgW="990360" imgH="152280" progId="Equation.DSMT4">
                  <p:embed/>
                </p:oleObj>
              </mc:Choice>
              <mc:Fallback>
                <p:oleObj name="Equation" r:id="rId4" imgW="9903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990600"/>
                        <a:ext cx="30988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52977"/>
              </p:ext>
            </p:extLst>
          </p:nvPr>
        </p:nvGraphicFramePr>
        <p:xfrm>
          <a:off x="3359150" y="1676400"/>
          <a:ext cx="24241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68" name="Equation" r:id="rId6" imgW="774360" imgH="152280" progId="Equation.DSMT4">
                  <p:embed/>
                </p:oleObj>
              </mc:Choice>
              <mc:Fallback>
                <p:oleObj name="Equation" r:id="rId6" imgW="7743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1676400"/>
                        <a:ext cx="24241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198607"/>
              </p:ext>
            </p:extLst>
          </p:nvPr>
        </p:nvGraphicFramePr>
        <p:xfrm>
          <a:off x="3695700" y="2438400"/>
          <a:ext cx="17510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69" name="Equation" r:id="rId8" imgW="558720" imgH="152280" progId="Equation.DSMT4">
                  <p:embed/>
                </p:oleObj>
              </mc:Choice>
              <mc:Fallback>
                <p:oleObj name="Equation" r:id="rId8" imgW="558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438400"/>
                        <a:ext cx="17510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621667"/>
              </p:ext>
            </p:extLst>
          </p:nvPr>
        </p:nvGraphicFramePr>
        <p:xfrm>
          <a:off x="3887788" y="3181350"/>
          <a:ext cx="1193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70" name="Equation" r:id="rId10" imgW="380880" imgH="152280" progId="Equation.DSMT4">
                  <p:embed/>
                </p:oleObj>
              </mc:Choice>
              <mc:Fallback>
                <p:oleObj name="Equation" r:id="rId10" imgW="380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3181350"/>
                        <a:ext cx="11938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976010"/>
              </p:ext>
            </p:extLst>
          </p:nvPr>
        </p:nvGraphicFramePr>
        <p:xfrm>
          <a:off x="4314825" y="3867150"/>
          <a:ext cx="5159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71" name="Equation" r:id="rId12" imgW="164880" imgH="152280" progId="Equation.DSMT4">
                  <p:embed/>
                </p:oleObj>
              </mc:Choice>
              <mc:Fallback>
                <p:oleObj name="Equation" r:id="rId12" imgW="164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3867150"/>
                        <a:ext cx="5159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26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11088"/>
              </p:ext>
            </p:extLst>
          </p:nvPr>
        </p:nvGraphicFramePr>
        <p:xfrm>
          <a:off x="3612533" y="1066800"/>
          <a:ext cx="2151811" cy="55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942" name="Equation" r:id="rId4" imgW="1143000" imgH="291960" progId="Equation.DSMT4">
                  <p:embed/>
                </p:oleObj>
              </mc:Choice>
              <mc:Fallback>
                <p:oleObj name="Equation" r:id="rId4" imgW="1143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533" y="1066800"/>
                        <a:ext cx="2151811" cy="550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570571"/>
              </p:ext>
            </p:extLst>
          </p:nvPr>
        </p:nvGraphicFramePr>
        <p:xfrm>
          <a:off x="3911600" y="1904999"/>
          <a:ext cx="1481090" cy="55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943" name="Equation" r:id="rId6" imgW="787320" imgH="291960" progId="Equation.DSMT4">
                  <p:embed/>
                </p:oleObj>
              </mc:Choice>
              <mc:Fallback>
                <p:oleObj name="Equation" r:id="rId6" imgW="787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904999"/>
                        <a:ext cx="1481090" cy="550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97913"/>
              </p:ext>
            </p:extLst>
          </p:nvPr>
        </p:nvGraphicFramePr>
        <p:xfrm>
          <a:off x="3886200" y="3429000"/>
          <a:ext cx="1133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944" name="Equation" r:id="rId8" imgW="431640" imgH="152280" progId="Equation.DSMT4">
                  <p:embed/>
                </p:oleObj>
              </mc:Choice>
              <mc:Fallback>
                <p:oleObj name="Equation" r:id="rId8" imgW="431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11334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933064"/>
              </p:ext>
            </p:extLst>
          </p:nvPr>
        </p:nvGraphicFramePr>
        <p:xfrm>
          <a:off x="4354821" y="4038600"/>
          <a:ext cx="43435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945" name="Equation" r:id="rId10" imgW="164880" imgH="139680" progId="Equation.DSMT4">
                  <p:embed/>
                </p:oleObj>
              </mc:Choice>
              <mc:Fallback>
                <p:oleObj name="Equation" r:id="rId10" imgW="164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821" y="4038600"/>
                        <a:ext cx="43435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39746"/>
              </p:ext>
            </p:extLst>
          </p:nvPr>
        </p:nvGraphicFramePr>
        <p:xfrm>
          <a:off x="3810000" y="2674938"/>
          <a:ext cx="1615252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946" name="Equation" r:id="rId12" imgW="545760" imgH="203040" progId="Equation.DSMT4">
                  <p:embed/>
                </p:oleObj>
              </mc:Choice>
              <mc:Fallback>
                <p:oleObj name="Equation" r:id="rId12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74938"/>
                        <a:ext cx="1615252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68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63116"/>
              </p:ext>
            </p:extLst>
          </p:nvPr>
        </p:nvGraphicFramePr>
        <p:xfrm>
          <a:off x="3254375" y="990600"/>
          <a:ext cx="23574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76" name="Equation" r:id="rId4" imgW="1180800" imgH="342720" progId="Equation.DSMT4">
                  <p:embed/>
                </p:oleObj>
              </mc:Choice>
              <mc:Fallback>
                <p:oleObj name="Equation" r:id="rId4" imgW="1180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990600"/>
                        <a:ext cx="23574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27723"/>
              </p:ext>
            </p:extLst>
          </p:nvPr>
        </p:nvGraphicFramePr>
        <p:xfrm>
          <a:off x="3517900" y="1828800"/>
          <a:ext cx="20034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77" name="Equation" r:id="rId6" imgW="1002960" imgH="291960" progId="Equation.DSMT4">
                  <p:embed/>
                </p:oleObj>
              </mc:Choice>
              <mc:Fallback>
                <p:oleObj name="Equation" r:id="rId6" imgW="1002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828800"/>
                        <a:ext cx="20034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78321"/>
              </p:ext>
            </p:extLst>
          </p:nvPr>
        </p:nvGraphicFramePr>
        <p:xfrm>
          <a:off x="3836988" y="2616200"/>
          <a:ext cx="13954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78" name="Equation" r:id="rId8" imgW="698400" imgH="291960" progId="Equation.DSMT4">
                  <p:embed/>
                </p:oleObj>
              </mc:Choice>
              <mc:Fallback>
                <p:oleObj name="Equation" r:id="rId8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2616200"/>
                        <a:ext cx="13954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53151"/>
              </p:ext>
            </p:extLst>
          </p:nvPr>
        </p:nvGraphicFramePr>
        <p:xfrm>
          <a:off x="4030663" y="3378200"/>
          <a:ext cx="1016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79" name="Equation" r:id="rId10" imgW="507960" imgH="177480" progId="Equation.DSMT4">
                  <p:embed/>
                </p:oleObj>
              </mc:Choice>
              <mc:Fallback>
                <p:oleObj name="Equation" r:id="rId10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378200"/>
                        <a:ext cx="1016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471520"/>
              </p:ext>
            </p:extLst>
          </p:nvPr>
        </p:nvGraphicFramePr>
        <p:xfrm>
          <a:off x="4306104" y="3893424"/>
          <a:ext cx="531791" cy="44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80" name="Equation" r:id="rId12" imgW="164880" imgH="139680" progId="Equation.DSMT4">
                  <p:embed/>
                </p:oleObj>
              </mc:Choice>
              <mc:Fallback>
                <p:oleObj name="Equation" r:id="rId12" imgW="164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104" y="3893424"/>
                        <a:ext cx="531791" cy="449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24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685800"/>
            <a:ext cx="22860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035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Positive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Money we have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Yards gained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Degrees above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Floors above ground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Above sea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level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685800"/>
            <a:ext cx="246135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035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Negative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Money we owe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Yards lost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Degrees </a:t>
            </a:r>
            <a:r>
              <a:rPr lang="en-US" dirty="0">
                <a:latin typeface="Arial" pitchFamily="34" charset="0"/>
                <a:cs typeface="Arial" pitchFamily="34" charset="0"/>
              </a:rPr>
              <a:t>below 0</a:t>
            </a: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Floors below ground</a:t>
            </a: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Below </a:t>
            </a:r>
            <a:r>
              <a:rPr lang="en-US" dirty="0">
                <a:latin typeface="Arial" pitchFamily="34" charset="0"/>
                <a:cs typeface="Arial" pitchFamily="34" charset="0"/>
              </a:rPr>
              <a:t>sea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level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990600"/>
            <a:ext cx="7315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Adding Integers With Different Signs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286000"/>
            <a:ext cx="91440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Subtracting Integers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0"/>
            <a:ext cx="73152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Introducing the Procedure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999388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1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89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584000"/>
              </p:ext>
            </p:extLst>
          </p:nvPr>
        </p:nvGraphicFramePr>
        <p:xfrm>
          <a:off x="1143000" y="762000"/>
          <a:ext cx="6735733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43" name="Document" r:id="rId4" imgW="4380832" imgH="1139836" progId="Word.Document.12">
                  <p:embed/>
                </p:oleObj>
              </mc:Choice>
              <mc:Fallback>
                <p:oleObj name="Document" r:id="rId4" imgW="4380832" imgH="113983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762000"/>
                        <a:ext cx="6735733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0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89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35539"/>
              </p:ext>
            </p:extLst>
          </p:nvPr>
        </p:nvGraphicFramePr>
        <p:xfrm>
          <a:off x="1066800" y="457200"/>
          <a:ext cx="6735733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09" name="Document" r:id="rId4" imgW="4380832" imgH="1139836" progId="Word.Document.12">
                  <p:embed/>
                </p:oleObj>
              </mc:Choice>
              <mc:Fallback>
                <p:oleObj name="Document" r:id="rId4" imgW="4380832" imgH="113983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6735733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48307"/>
              </p:ext>
            </p:extLst>
          </p:nvPr>
        </p:nvGraphicFramePr>
        <p:xfrm>
          <a:off x="3657600" y="2971800"/>
          <a:ext cx="18240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10" name="Equation" r:id="rId6" imgW="939600" imgH="177480" progId="Equation.DSMT4">
                  <p:embed/>
                </p:oleObj>
              </mc:Choice>
              <mc:Fallback>
                <p:oleObj name="Equation" r:id="rId6" imgW="939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971800"/>
                        <a:ext cx="182403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597008"/>
              </p:ext>
            </p:extLst>
          </p:nvPr>
        </p:nvGraphicFramePr>
        <p:xfrm>
          <a:off x="3657600" y="3581400"/>
          <a:ext cx="10112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11" name="Equation" r:id="rId8" imgW="520560" imgH="177480" progId="Equation.DSMT4">
                  <p:embed/>
                </p:oleObj>
              </mc:Choice>
              <mc:Fallback>
                <p:oleObj name="Equation" r:id="rId8" imgW="520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101123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33852"/>
              </p:ext>
            </p:extLst>
          </p:nvPr>
        </p:nvGraphicFramePr>
        <p:xfrm>
          <a:off x="3794125" y="4191000"/>
          <a:ext cx="15525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12" name="Equation" r:id="rId10" imgW="799920" imgH="177480" progId="Equation.DSMT4">
                  <p:embed/>
                </p:oleObj>
              </mc:Choice>
              <mc:Fallback>
                <p:oleObj name="Equation" r:id="rId10" imgW="799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4191000"/>
                        <a:ext cx="15525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399" y="2209800"/>
            <a:ext cx="73152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11227"/>
              </p:ext>
            </p:extLst>
          </p:nvPr>
        </p:nvGraphicFramePr>
        <p:xfrm>
          <a:off x="4065588" y="4800600"/>
          <a:ext cx="10112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13" name="Equation" r:id="rId12" imgW="520560" imgH="177480" progId="Equation.DSMT4">
                  <p:embed/>
                </p:oleObj>
              </mc:Choice>
              <mc:Fallback>
                <p:oleObj name="Equation" r:id="rId12" imgW="520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4800600"/>
                        <a:ext cx="10112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169408"/>
              </p:ext>
            </p:extLst>
          </p:nvPr>
        </p:nvGraphicFramePr>
        <p:xfrm>
          <a:off x="4360863" y="5334000"/>
          <a:ext cx="4191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14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334000"/>
                        <a:ext cx="4191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449352"/>
              </p:ext>
            </p:extLst>
          </p:nvPr>
        </p:nvGraphicFramePr>
        <p:xfrm>
          <a:off x="5011992" y="3565525"/>
          <a:ext cx="6905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15" name="Equation" r:id="rId16" imgW="355320" imgH="164880" progId="Equation.DSMT4">
                  <p:embed/>
                </p:oleObj>
              </mc:Choice>
              <mc:Fallback>
                <p:oleObj name="Equation" r:id="rId16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992" y="3565525"/>
                        <a:ext cx="6905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3773"/>
              </p:ext>
            </p:extLst>
          </p:nvPr>
        </p:nvGraphicFramePr>
        <p:xfrm>
          <a:off x="4610100" y="3571568"/>
          <a:ext cx="4191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16" name="Equation" r:id="rId18" imgW="215640" imgH="177480" progId="Equation.DSMT4">
                  <p:embed/>
                </p:oleObj>
              </mc:Choice>
              <mc:Fallback>
                <p:oleObj name="Equation" r:id="rId18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3571568"/>
                        <a:ext cx="4191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859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483522"/>
              </p:ext>
            </p:extLst>
          </p:nvPr>
        </p:nvGraphicFramePr>
        <p:xfrm>
          <a:off x="3886200" y="914400"/>
          <a:ext cx="12319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82" name="Equation" r:id="rId4" imgW="393480" imgH="152280" progId="Equation.DSMT4">
                  <p:embed/>
                </p:oleObj>
              </mc:Choice>
              <mc:Fallback>
                <p:oleObj name="Equation" r:id="rId4" imgW="3934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14400"/>
                        <a:ext cx="12319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399" y="228600"/>
            <a:ext cx="73152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79036"/>
              </p:ext>
            </p:extLst>
          </p:nvPr>
        </p:nvGraphicFramePr>
        <p:xfrm>
          <a:off x="3886200" y="2876550"/>
          <a:ext cx="11922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83" name="Equation" r:id="rId6" imgW="380880" imgH="152280" progId="Equation.DSMT4">
                  <p:embed/>
                </p:oleObj>
              </mc:Choice>
              <mc:Fallback>
                <p:oleObj name="Equation" r:id="rId6" imgW="380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76550"/>
                        <a:ext cx="11922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202546"/>
              </p:ext>
            </p:extLst>
          </p:nvPr>
        </p:nvGraphicFramePr>
        <p:xfrm>
          <a:off x="4213225" y="1924050"/>
          <a:ext cx="7159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84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1924050"/>
                        <a:ext cx="7159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67641"/>
              </p:ext>
            </p:extLst>
          </p:nvPr>
        </p:nvGraphicFramePr>
        <p:xfrm>
          <a:off x="4246563" y="4876800"/>
          <a:ext cx="4778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85" name="Equation" r:id="rId10" imgW="152280" imgH="139680" progId="Equation.DSMT4">
                  <p:embed/>
                </p:oleObj>
              </mc:Choice>
              <mc:Fallback>
                <p:oleObj name="Equation" r:id="rId10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4876800"/>
                        <a:ext cx="4778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60321"/>
              </p:ext>
            </p:extLst>
          </p:nvPr>
        </p:nvGraphicFramePr>
        <p:xfrm>
          <a:off x="3889375" y="3865563"/>
          <a:ext cx="11922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86" name="Equation" r:id="rId12" imgW="380880" imgH="152280" progId="Equation.DSMT4">
                  <p:embed/>
                </p:oleObj>
              </mc:Choice>
              <mc:Fallback>
                <p:oleObj name="Equation" r:id="rId12" imgW="380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3865563"/>
                        <a:ext cx="119221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62397"/>
              </p:ext>
            </p:extLst>
          </p:nvPr>
        </p:nvGraphicFramePr>
        <p:xfrm>
          <a:off x="3870325" y="1447800"/>
          <a:ext cx="14287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87" name="Equation" r:id="rId14" imgW="457200" imgH="152280" progId="Equation.DSMT4">
                  <p:embed/>
                </p:oleObj>
              </mc:Choice>
              <mc:Fallback>
                <p:oleObj name="Equation" r:id="rId14" imgW="457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1447800"/>
                        <a:ext cx="14287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60902"/>
              </p:ext>
            </p:extLst>
          </p:nvPr>
        </p:nvGraphicFramePr>
        <p:xfrm>
          <a:off x="4073525" y="2417763"/>
          <a:ext cx="9953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88" name="Equation" r:id="rId16" imgW="317160" imgH="152280" progId="Equation.DSMT4">
                  <p:embed/>
                </p:oleObj>
              </mc:Choice>
              <mc:Fallback>
                <p:oleObj name="Equation" r:id="rId16" imgW="3171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2417763"/>
                        <a:ext cx="99536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602785"/>
              </p:ext>
            </p:extLst>
          </p:nvPr>
        </p:nvGraphicFramePr>
        <p:xfrm>
          <a:off x="4406900" y="3408362"/>
          <a:ext cx="3175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89" name="Equation" r:id="rId18" imgW="101520" imgH="152280" progId="Equation.DSMT4">
                  <p:embed/>
                </p:oleObj>
              </mc:Choice>
              <mc:Fallback>
                <p:oleObj name="Equation" r:id="rId18" imgW="1015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408362"/>
                        <a:ext cx="3175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578475"/>
              </p:ext>
            </p:extLst>
          </p:nvPr>
        </p:nvGraphicFramePr>
        <p:xfrm>
          <a:off x="4071938" y="4324350"/>
          <a:ext cx="9985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90" name="Equation" r:id="rId20" imgW="317160" imgH="152280" progId="Equation.DSMT4">
                  <p:embed/>
                </p:oleObj>
              </mc:Choice>
              <mc:Fallback>
                <p:oleObj name="Equation" r:id="rId20" imgW="3171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4324350"/>
                        <a:ext cx="9985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888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475679"/>
              </p:ext>
            </p:extLst>
          </p:nvPr>
        </p:nvGraphicFramePr>
        <p:xfrm>
          <a:off x="3806825" y="914400"/>
          <a:ext cx="13906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96" name="Equation" r:id="rId4" imgW="444240" imgH="152280" progId="Equation.DSMT4">
                  <p:embed/>
                </p:oleObj>
              </mc:Choice>
              <mc:Fallback>
                <p:oleObj name="Equation" r:id="rId4" imgW="4442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914400"/>
                        <a:ext cx="13906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399" y="228600"/>
            <a:ext cx="73152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00431"/>
              </p:ext>
            </p:extLst>
          </p:nvPr>
        </p:nvGraphicFramePr>
        <p:xfrm>
          <a:off x="3767138" y="2876550"/>
          <a:ext cx="14303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97" name="Equation" r:id="rId6" imgW="457200" imgH="152280" progId="Equation.DSMT4">
                  <p:embed/>
                </p:oleObj>
              </mc:Choice>
              <mc:Fallback>
                <p:oleObj name="Equation" r:id="rId6" imgW="457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2876550"/>
                        <a:ext cx="14303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121152"/>
              </p:ext>
            </p:extLst>
          </p:nvPr>
        </p:nvGraphicFramePr>
        <p:xfrm>
          <a:off x="4332288" y="1905000"/>
          <a:ext cx="4778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98" name="Equation" r:id="rId8" imgW="152280" imgH="152280" progId="Equation.DSMT4">
                  <p:embed/>
                </p:oleObj>
              </mc:Choice>
              <mc:Fallback>
                <p:oleObj name="Equation" r:id="rId8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1905000"/>
                        <a:ext cx="4778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62621"/>
              </p:ext>
            </p:extLst>
          </p:nvPr>
        </p:nvGraphicFramePr>
        <p:xfrm>
          <a:off x="4227513" y="4857750"/>
          <a:ext cx="517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99" name="Equation" r:id="rId10" imgW="164880" imgH="152280" progId="Equation.DSMT4">
                  <p:embed/>
                </p:oleObj>
              </mc:Choice>
              <mc:Fallback>
                <p:oleObj name="Equation" r:id="rId10" imgW="164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4857750"/>
                        <a:ext cx="517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635570"/>
              </p:ext>
            </p:extLst>
          </p:nvPr>
        </p:nvGraphicFramePr>
        <p:xfrm>
          <a:off x="3889375" y="3865563"/>
          <a:ext cx="11922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00" name="Equation" r:id="rId12" imgW="380880" imgH="152280" progId="Equation.DSMT4">
                  <p:embed/>
                </p:oleObj>
              </mc:Choice>
              <mc:Fallback>
                <p:oleObj name="Equation" r:id="rId12" imgW="380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3865563"/>
                        <a:ext cx="119221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523338"/>
              </p:ext>
            </p:extLst>
          </p:nvPr>
        </p:nvGraphicFramePr>
        <p:xfrm>
          <a:off x="3989388" y="1447800"/>
          <a:ext cx="11906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01" name="Equation" r:id="rId14" imgW="380880" imgH="152280" progId="Equation.DSMT4">
                  <p:embed/>
                </p:oleObj>
              </mc:Choice>
              <mc:Fallback>
                <p:oleObj name="Equation" r:id="rId14" imgW="380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1447800"/>
                        <a:ext cx="11906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19935"/>
              </p:ext>
            </p:extLst>
          </p:nvPr>
        </p:nvGraphicFramePr>
        <p:xfrm>
          <a:off x="3973513" y="2417763"/>
          <a:ext cx="119538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02" name="Equation" r:id="rId16" imgW="380880" imgH="152280" progId="Equation.DSMT4">
                  <p:embed/>
                </p:oleObj>
              </mc:Choice>
              <mc:Fallback>
                <p:oleObj name="Equation" r:id="rId16" imgW="380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2417763"/>
                        <a:ext cx="119538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08598"/>
              </p:ext>
            </p:extLst>
          </p:nvPr>
        </p:nvGraphicFramePr>
        <p:xfrm>
          <a:off x="4208463" y="3408363"/>
          <a:ext cx="7143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03" name="Equation" r:id="rId18" imgW="228600" imgH="152280" progId="Equation.DSMT4">
                  <p:embed/>
                </p:oleObj>
              </mc:Choice>
              <mc:Fallback>
                <p:oleObj name="Equation" r:id="rId18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3408363"/>
                        <a:ext cx="7143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842982"/>
              </p:ext>
            </p:extLst>
          </p:nvPr>
        </p:nvGraphicFramePr>
        <p:xfrm>
          <a:off x="4090988" y="4324350"/>
          <a:ext cx="95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04" name="Equation" r:id="rId20" imgW="304560" imgH="152280" progId="Equation.DSMT4">
                  <p:embed/>
                </p:oleObj>
              </mc:Choice>
              <mc:Fallback>
                <p:oleObj name="Equation" r:id="rId20" imgW="304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4324350"/>
                        <a:ext cx="9588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15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0"/>
            <a:ext cx="73152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Introducing the Procedure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0"/>
            <a:ext cx="73152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Continuing With the Procedure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12788"/>
              </p:ext>
            </p:extLst>
          </p:nvPr>
        </p:nvGraphicFramePr>
        <p:xfrm>
          <a:off x="3782218" y="3607920"/>
          <a:ext cx="8683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0"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218" y="3607920"/>
                        <a:ext cx="868363" cy="555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86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96" y="1889191"/>
            <a:ext cx="2324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96" y="1889191"/>
            <a:ext cx="217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24669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69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96" y="1452562"/>
            <a:ext cx="2362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4400" y="204976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The Integers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7732"/>
              </p:ext>
            </p:extLst>
          </p:nvPr>
        </p:nvGraphicFramePr>
        <p:xfrm>
          <a:off x="4549774" y="2935814"/>
          <a:ext cx="279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1" name="Equation" r:id="rId10" imgW="101520" imgH="152280" progId="Equation.DSMT4">
                  <p:embed/>
                </p:oleObj>
              </mc:Choice>
              <mc:Fallback>
                <p:oleObj name="Equation" r:id="rId10" imgW="1015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4" y="2935814"/>
                        <a:ext cx="279400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93332"/>
              </p:ext>
            </p:extLst>
          </p:nvPr>
        </p:nvGraphicFramePr>
        <p:xfrm>
          <a:off x="4321174" y="3050246"/>
          <a:ext cx="31432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2" name="Equation" r:id="rId12" imgW="114120" imgH="88560" progId="Equation.DSMT4">
                  <p:embed/>
                </p:oleObj>
              </mc:Choice>
              <mc:Fallback>
                <p:oleObj name="Equation" r:id="rId12" imgW="114120" imgH="88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4" y="3050246"/>
                        <a:ext cx="314325" cy="242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51393"/>
              </p:ext>
            </p:extLst>
          </p:nvPr>
        </p:nvGraphicFramePr>
        <p:xfrm>
          <a:off x="4094956" y="3638877"/>
          <a:ext cx="452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3" name="Equation" r:id="rId14" imgW="164880" imgH="152280" progId="Equation.DSMT4">
                  <p:embed/>
                </p:oleObj>
              </mc:Choice>
              <mc:Fallback>
                <p:oleObj name="Equation" r:id="rId14" imgW="164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956" y="3638877"/>
                        <a:ext cx="452437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887206"/>
              </p:ext>
            </p:extLst>
          </p:nvPr>
        </p:nvGraphicFramePr>
        <p:xfrm>
          <a:off x="4645818" y="3666525"/>
          <a:ext cx="5222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4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818" y="3666525"/>
                        <a:ext cx="522287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758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87081"/>
              </p:ext>
            </p:extLst>
          </p:nvPr>
        </p:nvGraphicFramePr>
        <p:xfrm>
          <a:off x="3695699" y="1116788"/>
          <a:ext cx="1752601" cy="38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986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699" y="1116788"/>
                        <a:ext cx="1752601" cy="388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10382"/>
              </p:ext>
            </p:extLst>
          </p:nvPr>
        </p:nvGraphicFramePr>
        <p:xfrm>
          <a:off x="3683000" y="1825625"/>
          <a:ext cx="1778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987" name="Equation" r:id="rId6" imgW="927000" imgH="203040" progId="Equation.DSMT4">
                  <p:embed/>
                </p:oleObj>
              </mc:Choice>
              <mc:Fallback>
                <p:oleObj name="Equation" r:id="rId6" imgW="92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825625"/>
                        <a:ext cx="1778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85355"/>
              </p:ext>
            </p:extLst>
          </p:nvPr>
        </p:nvGraphicFramePr>
        <p:xfrm>
          <a:off x="3810000" y="2514600"/>
          <a:ext cx="13128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988" name="Equation" r:id="rId8" imgW="685800" imgH="203040" progId="Equation.DSMT4">
                  <p:embed/>
                </p:oleObj>
              </mc:Choice>
              <mc:Fallback>
                <p:oleObj name="Equation" r:id="rId8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14600"/>
                        <a:ext cx="131286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355381"/>
              </p:ext>
            </p:extLst>
          </p:nvPr>
        </p:nvGraphicFramePr>
        <p:xfrm>
          <a:off x="4191000" y="3200400"/>
          <a:ext cx="6556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989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00400"/>
                        <a:ext cx="65563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53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383178"/>
              </p:ext>
            </p:extLst>
          </p:nvPr>
        </p:nvGraphicFramePr>
        <p:xfrm>
          <a:off x="3101975" y="1120775"/>
          <a:ext cx="29924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88" name="Equation" r:id="rId4" imgW="1562040" imgH="203040" progId="Equation.DSMT4">
                  <p:embed/>
                </p:oleObj>
              </mc:Choice>
              <mc:Fallback>
                <p:oleObj name="Equation" r:id="rId4" imgW="1562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1120775"/>
                        <a:ext cx="29924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25600"/>
              </p:ext>
            </p:extLst>
          </p:nvPr>
        </p:nvGraphicFramePr>
        <p:xfrm>
          <a:off x="3100388" y="1830387"/>
          <a:ext cx="29956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89" name="Equation" r:id="rId6" imgW="1562040" imgH="203040" progId="Equation.DSMT4">
                  <p:embed/>
                </p:oleObj>
              </mc:Choice>
              <mc:Fallback>
                <p:oleObj name="Equation" r:id="rId6" imgW="1562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1830387"/>
                        <a:ext cx="29956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02810"/>
              </p:ext>
            </p:extLst>
          </p:nvPr>
        </p:nvGraphicFramePr>
        <p:xfrm>
          <a:off x="3431382" y="2519362"/>
          <a:ext cx="23336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90" name="Equation" r:id="rId8" imgW="1218960" imgH="203040" progId="Equation.DSMT4">
                  <p:embed/>
                </p:oleObj>
              </mc:Choice>
              <mc:Fallback>
                <p:oleObj name="Equation" r:id="rId8" imgW="1218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382" y="2519362"/>
                        <a:ext cx="23336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908847"/>
              </p:ext>
            </p:extLst>
          </p:nvPr>
        </p:nvGraphicFramePr>
        <p:xfrm>
          <a:off x="3821113" y="3205162"/>
          <a:ext cx="15541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91" name="Equation" r:id="rId10" imgW="812520" imgH="203040" progId="Equation.DSMT4">
                  <p:embed/>
                </p:oleObj>
              </mc:Choice>
              <mc:Fallback>
                <p:oleObj name="Equation" r:id="rId10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3205162"/>
                        <a:ext cx="155416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281535"/>
              </p:ext>
            </p:extLst>
          </p:nvPr>
        </p:nvGraphicFramePr>
        <p:xfrm>
          <a:off x="4148932" y="3890962"/>
          <a:ext cx="8985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92" name="Equation" r:id="rId12" imgW="469800" imgH="203040" progId="Equation.DSMT4">
                  <p:embed/>
                </p:oleObj>
              </mc:Choice>
              <mc:Fallback>
                <p:oleObj name="Equation" r:id="rId1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932" y="3890962"/>
                        <a:ext cx="8985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765055"/>
              </p:ext>
            </p:extLst>
          </p:nvPr>
        </p:nvGraphicFramePr>
        <p:xfrm>
          <a:off x="4368007" y="4587875"/>
          <a:ext cx="4603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93" name="Equation" r:id="rId14" imgW="241200" imgH="190440" progId="Equation.DSMT4">
                  <p:embed/>
                </p:oleObj>
              </mc:Choice>
              <mc:Fallback>
                <p:oleObj name="Equation" r:id="rId14" imgW="241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007" y="4587875"/>
                        <a:ext cx="4603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9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940050" y="1219200"/>
          <a:ext cx="32639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56" name="Equation" r:id="rId4" imgW="1143000" imgH="1168200" progId="Equation.DSMT4">
                  <p:embed/>
                </p:oleObj>
              </mc:Choice>
              <mc:Fallback>
                <p:oleObj name="Equation" r:id="rId4" imgW="114300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1219200"/>
                        <a:ext cx="3263900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228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1752600"/>
            <a:ext cx="4419600" cy="45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2362200"/>
            <a:ext cx="44196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00325" y="2964808"/>
            <a:ext cx="44196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28900" y="3555358"/>
            <a:ext cx="44196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00325" y="4146550"/>
            <a:ext cx="44196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940050" y="1219200"/>
          <a:ext cx="32639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57" name="Equation" r:id="rId6" imgW="1143000" imgH="1168200" progId="Equation.DSMT4">
                  <p:embed/>
                </p:oleObj>
              </mc:Choice>
              <mc:Fallback>
                <p:oleObj name="Equation" r:id="rId6" imgW="114300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1219200"/>
                        <a:ext cx="3263900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931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61948"/>
              </p:ext>
            </p:extLst>
          </p:nvPr>
        </p:nvGraphicFramePr>
        <p:xfrm>
          <a:off x="3610125" y="1039644"/>
          <a:ext cx="1922162" cy="4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36" name="Equation" r:id="rId4" imgW="672840" imgH="164880" progId="Equation.DSMT4">
                  <p:embed/>
                </p:oleObj>
              </mc:Choice>
              <mc:Fallback>
                <p:oleObj name="Equation" r:id="rId4" imgW="6728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125" y="1039644"/>
                        <a:ext cx="1922162" cy="4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611331"/>
              </p:ext>
            </p:extLst>
          </p:nvPr>
        </p:nvGraphicFramePr>
        <p:xfrm>
          <a:off x="3784600" y="2667000"/>
          <a:ext cx="6350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37" name="Equation" r:id="rId6" imgW="228600" imgH="139680" progId="Equation.DSMT4">
                  <p:embed/>
                </p:oleObj>
              </mc:Choice>
              <mc:Fallback>
                <p:oleObj name="Equation" r:id="rId6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667000"/>
                        <a:ext cx="6350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247282"/>
              </p:ext>
            </p:extLst>
          </p:nvPr>
        </p:nvGraphicFramePr>
        <p:xfrm>
          <a:off x="4416425" y="2667000"/>
          <a:ext cx="9175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38" name="Equation" r:id="rId8" imgW="330120" imgH="139680" progId="Equation.DSMT4">
                  <p:embed/>
                </p:oleObj>
              </mc:Choice>
              <mc:Fallback>
                <p:oleObj name="Equation" r:id="rId8" imgW="330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2667000"/>
                        <a:ext cx="9175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27797"/>
              </p:ext>
            </p:extLst>
          </p:nvPr>
        </p:nvGraphicFramePr>
        <p:xfrm>
          <a:off x="4254711" y="3352800"/>
          <a:ext cx="634575" cy="42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39" name="Equation" r:id="rId10" imgW="228600" imgH="152280" progId="Equation.DSMT4">
                  <p:embed/>
                </p:oleObj>
              </mc:Choice>
              <mc:Fallback>
                <p:oleObj name="Equation" r:id="rId10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711" y="3352800"/>
                        <a:ext cx="634575" cy="422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20739"/>
              </p:ext>
            </p:extLst>
          </p:nvPr>
        </p:nvGraphicFramePr>
        <p:xfrm>
          <a:off x="3517523" y="1877844"/>
          <a:ext cx="2105778" cy="4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40" name="Equation" r:id="rId12" imgW="736560" imgH="164880" progId="Equation.DSMT4">
                  <p:embed/>
                </p:oleObj>
              </mc:Choice>
              <mc:Fallback>
                <p:oleObj name="Equation" r:id="rId12" imgW="736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523" y="1877844"/>
                        <a:ext cx="2105778" cy="4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2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095773"/>
              </p:ext>
            </p:extLst>
          </p:nvPr>
        </p:nvGraphicFramePr>
        <p:xfrm>
          <a:off x="3318740" y="1084402"/>
          <a:ext cx="2508109" cy="50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4" name="Equation" r:id="rId4" imgW="812520" imgH="164880" progId="Equation.DSMT4">
                  <p:embed/>
                </p:oleObj>
              </mc:Choice>
              <mc:Fallback>
                <p:oleObj name="Equation" r:id="rId4" imgW="812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740" y="1084402"/>
                        <a:ext cx="2508109" cy="508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902740"/>
              </p:ext>
            </p:extLst>
          </p:nvPr>
        </p:nvGraphicFramePr>
        <p:xfrm>
          <a:off x="3101423" y="1794497"/>
          <a:ext cx="2942743" cy="5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5" name="Equation" r:id="rId6" imgW="952200" imgH="164880" progId="Equation.DSMT4">
                  <p:embed/>
                </p:oleObj>
              </mc:Choice>
              <mc:Fallback>
                <p:oleObj name="Equation" r:id="rId6" imgW="952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423" y="1794497"/>
                        <a:ext cx="2942743" cy="50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87944"/>
              </p:ext>
            </p:extLst>
          </p:nvPr>
        </p:nvGraphicFramePr>
        <p:xfrm>
          <a:off x="3682807" y="2482988"/>
          <a:ext cx="1567248" cy="50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6" name="Equation" r:id="rId8" imgW="507960" imgH="164880" progId="Equation.DSMT4">
                  <p:embed/>
                </p:oleObj>
              </mc:Choice>
              <mc:Fallback>
                <p:oleObj name="Equation" r:id="rId8" imgW="507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807" y="2482988"/>
                        <a:ext cx="1567248" cy="508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87860"/>
              </p:ext>
            </p:extLst>
          </p:nvPr>
        </p:nvGraphicFramePr>
        <p:xfrm>
          <a:off x="4205624" y="3187170"/>
          <a:ext cx="626390" cy="47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7" name="Equation" r:id="rId10" imgW="203040" imgH="152280" progId="Equation.DSMT4">
                  <p:embed/>
                </p:oleObj>
              </mc:Choice>
              <mc:Fallback>
                <p:oleObj name="Equation" r:id="rId10" imgW="203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624" y="3187170"/>
                        <a:ext cx="626390" cy="470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66648"/>
              </p:ext>
            </p:extLst>
          </p:nvPr>
        </p:nvGraphicFramePr>
        <p:xfrm>
          <a:off x="3436938" y="993775"/>
          <a:ext cx="22717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6" name="Equation" r:id="rId4" imgW="736560" imgH="164880" progId="Equation.DSMT4">
                  <p:embed/>
                </p:oleObj>
              </mc:Choice>
              <mc:Fallback>
                <p:oleObj name="Equation" r:id="rId4" imgW="736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993775"/>
                        <a:ext cx="22717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006925"/>
              </p:ext>
            </p:extLst>
          </p:nvPr>
        </p:nvGraphicFramePr>
        <p:xfrm>
          <a:off x="3414713" y="1704975"/>
          <a:ext cx="23145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7" name="Equation" r:id="rId6" imgW="749160" imgH="164880" progId="Equation.DSMT4">
                  <p:embed/>
                </p:oleObj>
              </mc:Choice>
              <mc:Fallback>
                <p:oleObj name="Equation" r:id="rId6" imgW="749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1704975"/>
                        <a:ext cx="23145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457443"/>
              </p:ext>
            </p:extLst>
          </p:nvPr>
        </p:nvGraphicFramePr>
        <p:xfrm>
          <a:off x="3565525" y="2392363"/>
          <a:ext cx="18018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8" name="Equation" r:id="rId8" imgW="583920" imgH="164880" progId="Equation.DSMT4">
                  <p:embed/>
                </p:oleObj>
              </mc:Choice>
              <mc:Fallback>
                <p:oleObj name="Equation" r:id="rId8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2392363"/>
                        <a:ext cx="1801813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872784"/>
              </p:ext>
            </p:extLst>
          </p:nvPr>
        </p:nvGraphicFramePr>
        <p:xfrm>
          <a:off x="3735388" y="3097213"/>
          <a:ext cx="15668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9" name="Equation" r:id="rId10" imgW="507960" imgH="152280" progId="Equation.DSMT4">
                  <p:embed/>
                </p:oleObj>
              </mc:Choice>
              <mc:Fallback>
                <p:oleObj name="Equation" r:id="rId10" imgW="507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3097213"/>
                        <a:ext cx="15668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94757"/>
              </p:ext>
            </p:extLst>
          </p:nvPr>
        </p:nvGraphicFramePr>
        <p:xfrm>
          <a:off x="4164013" y="3873500"/>
          <a:ext cx="7064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40" name="Equation" r:id="rId12" imgW="228600" imgH="152280" progId="Equation.DSMT4">
                  <p:embed/>
                </p:oleObj>
              </mc:Choice>
              <mc:Fallback>
                <p:oleObj name="Equation" r:id="rId12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3873500"/>
                        <a:ext cx="7064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69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492502"/>
              </p:ext>
            </p:extLst>
          </p:nvPr>
        </p:nvGraphicFramePr>
        <p:xfrm>
          <a:off x="2988975" y="1039741"/>
          <a:ext cx="3169227" cy="57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78" name="Equation" r:id="rId4" imgW="1130040" imgH="203040" progId="Equation.DSMT4">
                  <p:embed/>
                </p:oleObj>
              </mc:Choice>
              <mc:Fallback>
                <p:oleObj name="Equation" r:id="rId4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975" y="1039741"/>
                        <a:ext cx="3169227" cy="570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831994"/>
              </p:ext>
            </p:extLst>
          </p:nvPr>
        </p:nvGraphicFramePr>
        <p:xfrm>
          <a:off x="3073978" y="1752239"/>
          <a:ext cx="2996045" cy="56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79" name="Equation" r:id="rId6" imgW="1066680" imgH="203040" progId="Equation.DSMT4">
                  <p:embed/>
                </p:oleObj>
              </mc:Choice>
              <mc:Fallback>
                <p:oleObj name="Equation" r:id="rId6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978" y="1752239"/>
                        <a:ext cx="2996045" cy="564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548886"/>
              </p:ext>
            </p:extLst>
          </p:nvPr>
        </p:nvGraphicFramePr>
        <p:xfrm>
          <a:off x="3594100" y="2438400"/>
          <a:ext cx="1746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80" name="Equation" r:id="rId8" imgW="622080" imgH="203040" progId="Equation.DSMT4">
                  <p:embed/>
                </p:oleObj>
              </mc:Choice>
              <mc:Fallback>
                <p:oleObj name="Equation" r:id="rId8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438400"/>
                        <a:ext cx="1746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357150"/>
              </p:ext>
            </p:extLst>
          </p:nvPr>
        </p:nvGraphicFramePr>
        <p:xfrm>
          <a:off x="3832225" y="3173413"/>
          <a:ext cx="137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81" name="Equation" r:id="rId10" imgW="444240" imgH="152280" progId="Equation.DSMT4">
                  <p:embed/>
                </p:oleObj>
              </mc:Choice>
              <mc:Fallback>
                <p:oleObj name="Equation" r:id="rId10" imgW="4442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173413"/>
                        <a:ext cx="137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78624"/>
              </p:ext>
            </p:extLst>
          </p:nvPr>
        </p:nvGraphicFramePr>
        <p:xfrm>
          <a:off x="3732213" y="3949700"/>
          <a:ext cx="15700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82" name="Equation" r:id="rId12" imgW="507960" imgH="152280" progId="Equation.DSMT4">
                  <p:embed/>
                </p:oleObj>
              </mc:Choice>
              <mc:Fallback>
                <p:oleObj name="Equation" r:id="rId12" imgW="507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3949700"/>
                        <a:ext cx="15700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14636"/>
              </p:ext>
            </p:extLst>
          </p:nvPr>
        </p:nvGraphicFramePr>
        <p:xfrm>
          <a:off x="4119563" y="4711700"/>
          <a:ext cx="7064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83" name="Equation" r:id="rId14" imgW="228600" imgH="152280" progId="Equation.DSMT4">
                  <p:embed/>
                </p:oleObj>
              </mc:Choice>
              <mc:Fallback>
                <p:oleObj name="Equation" r:id="rId14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4711700"/>
                        <a:ext cx="7064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914400" y="15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9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0"/>
            <a:ext cx="73152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Continuing With the Procedure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0"/>
            <a:ext cx="73152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Problems With a Factor of -1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338401"/>
              </p:ext>
            </p:extLst>
          </p:nvPr>
        </p:nvGraphicFramePr>
        <p:xfrm>
          <a:off x="3652838" y="914400"/>
          <a:ext cx="18383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507" name="Equation" r:id="rId4" imgW="622080" imgH="164880" progId="Equation.DSMT4">
                  <p:embed/>
                </p:oleObj>
              </mc:Choice>
              <mc:Fallback>
                <p:oleObj name="Equation" r:id="rId4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914400"/>
                        <a:ext cx="18383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775994"/>
              </p:ext>
            </p:extLst>
          </p:nvPr>
        </p:nvGraphicFramePr>
        <p:xfrm>
          <a:off x="3559175" y="1752600"/>
          <a:ext cx="20240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508" name="Equation" r:id="rId6" imgW="685800" imgH="164880" progId="Equation.DSMT4">
                  <p:embed/>
                </p:oleObj>
              </mc:Choice>
              <mc:Fallback>
                <p:oleObj name="Equation" r:id="rId6" imgW="685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1752600"/>
                        <a:ext cx="20240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853633"/>
              </p:ext>
            </p:extLst>
          </p:nvPr>
        </p:nvGraphicFramePr>
        <p:xfrm>
          <a:off x="4141660" y="925205"/>
          <a:ext cx="261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509" name="Equation" r:id="rId8" imgW="88560" imgH="139680" progId="Equation.DSMT4">
                  <p:embed/>
                </p:oleObj>
              </mc:Choice>
              <mc:Fallback>
                <p:oleObj name="Equation" r:id="rId8" imgW="88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660" y="925205"/>
                        <a:ext cx="2619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96556"/>
              </p:ext>
            </p:extLst>
          </p:nvPr>
        </p:nvGraphicFramePr>
        <p:xfrm>
          <a:off x="3803650" y="2590800"/>
          <a:ext cx="15351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510" name="Equation" r:id="rId10" imgW="520560" imgH="164880" progId="Equation.DSMT4">
                  <p:embed/>
                </p:oleObj>
              </mc:Choice>
              <mc:Fallback>
                <p:oleObj name="Equation" r:id="rId10" imgW="520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2590800"/>
                        <a:ext cx="153511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09210"/>
              </p:ext>
            </p:extLst>
          </p:nvPr>
        </p:nvGraphicFramePr>
        <p:xfrm>
          <a:off x="4178300" y="3373437"/>
          <a:ext cx="787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511" name="Equation" r:id="rId12" imgW="266400" imgH="152280" progId="Equation.DSMT4">
                  <p:embed/>
                </p:oleObj>
              </mc:Choice>
              <mc:Fallback>
                <p:oleObj name="Equation" r:id="rId1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73437"/>
                        <a:ext cx="7874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28189"/>
              </p:ext>
            </p:extLst>
          </p:nvPr>
        </p:nvGraphicFramePr>
        <p:xfrm>
          <a:off x="4421981" y="4059237"/>
          <a:ext cx="3000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512" name="Equation" r:id="rId14" imgW="101520" imgH="152280" progId="Equation.DSMT4">
                  <p:embed/>
                </p:oleObj>
              </mc:Choice>
              <mc:Fallback>
                <p:oleObj name="Equation" r:id="rId14" imgW="1015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981" y="4059237"/>
                        <a:ext cx="3000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399" y="228600"/>
            <a:ext cx="73152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05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838200"/>
            <a:ext cx="7315200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Introducing Integers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024836"/>
              </p:ext>
            </p:extLst>
          </p:nvPr>
        </p:nvGraphicFramePr>
        <p:xfrm>
          <a:off x="3035300" y="1066800"/>
          <a:ext cx="30749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23" name="Equation" r:id="rId4" imgW="1041120" imgH="203040" progId="Equation.DSMT4">
                  <p:embed/>
                </p:oleObj>
              </mc:Choice>
              <mc:Fallback>
                <p:oleObj name="Equation" r:id="rId4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1066800"/>
                        <a:ext cx="307498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39809"/>
              </p:ext>
            </p:extLst>
          </p:nvPr>
        </p:nvGraphicFramePr>
        <p:xfrm>
          <a:off x="2735263" y="1758950"/>
          <a:ext cx="36734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24" name="Equation" r:id="rId6" imgW="1244520" imgH="203040" progId="Equation.DSMT4">
                  <p:embed/>
                </p:oleObj>
              </mc:Choice>
              <mc:Fallback>
                <p:oleObj name="Equation" r:id="rId6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1758950"/>
                        <a:ext cx="36734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173148"/>
              </p:ext>
            </p:extLst>
          </p:nvPr>
        </p:nvGraphicFramePr>
        <p:xfrm>
          <a:off x="3316288" y="2597150"/>
          <a:ext cx="25098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25" name="Equation" r:id="rId8" imgW="850680" imgH="203040" progId="Equation.DSMT4">
                  <p:embed/>
                </p:oleObj>
              </mc:Choice>
              <mc:Fallback>
                <p:oleObj name="Equation" r:id="rId8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2597150"/>
                        <a:ext cx="25098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113244"/>
              </p:ext>
            </p:extLst>
          </p:nvPr>
        </p:nvGraphicFramePr>
        <p:xfrm>
          <a:off x="3886200" y="3454400"/>
          <a:ext cx="12747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26" name="Equation" r:id="rId10" imgW="431640" imgH="139680" progId="Equation.DSMT4">
                  <p:embed/>
                </p:oleObj>
              </mc:Choice>
              <mc:Fallback>
                <p:oleObj name="Equation" r:id="rId10" imgW="431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54400"/>
                        <a:ext cx="12747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695706"/>
              </p:ext>
            </p:extLst>
          </p:nvPr>
        </p:nvGraphicFramePr>
        <p:xfrm>
          <a:off x="4327525" y="4140200"/>
          <a:ext cx="4873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27" name="Equation" r:id="rId12" imgW="164880" imgH="139680" progId="Equation.DSMT4">
                  <p:embed/>
                </p:oleObj>
              </mc:Choice>
              <mc:Fallback>
                <p:oleObj name="Equation" r:id="rId12" imgW="164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140200"/>
                        <a:ext cx="4873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399" y="228600"/>
            <a:ext cx="73152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7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305969" y="1131888"/>
          <a:ext cx="2532062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0" name="Equation" r:id="rId4" imgW="1041120" imgH="914400" progId="Equation.DSMT4">
                  <p:embed/>
                </p:oleObj>
              </mc:Choice>
              <mc:Fallback>
                <p:oleObj name="Equation" r:id="rId4" imgW="10411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969" y="1131888"/>
                        <a:ext cx="2532062" cy="222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Scott Storla 2015 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4400" y="228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4831" y="1727537"/>
            <a:ext cx="2743200" cy="509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7087" y="2407292"/>
            <a:ext cx="228982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40236" y="3005780"/>
            <a:ext cx="1663528" cy="490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305969" y="1131888"/>
          <a:ext cx="2532062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1" name="Equation" r:id="rId6" imgW="1041120" imgH="914400" progId="Equation.DSMT4">
                  <p:embed/>
                </p:oleObj>
              </mc:Choice>
              <mc:Fallback>
                <p:oleObj name="Equation" r:id="rId6" imgW="10411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969" y="1131888"/>
                        <a:ext cx="2532062" cy="222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0764"/>
              </p:ext>
            </p:extLst>
          </p:nvPr>
        </p:nvGraphicFramePr>
        <p:xfrm>
          <a:off x="3476452" y="875283"/>
          <a:ext cx="2145058" cy="45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493" name="Equation" r:id="rId4" imgW="774360" imgH="164880" progId="Equation.DSMT4">
                  <p:embed/>
                </p:oleObj>
              </mc:Choice>
              <mc:Fallback>
                <p:oleObj name="Equation" r:id="rId4" imgW="774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452" y="875283"/>
                        <a:ext cx="2145058" cy="457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92322"/>
              </p:ext>
            </p:extLst>
          </p:nvPr>
        </p:nvGraphicFramePr>
        <p:xfrm>
          <a:off x="3237411" y="1524000"/>
          <a:ext cx="2669179" cy="45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494" name="Equation" r:id="rId6" imgW="965160" imgH="164880" progId="Equation.DSMT4">
                  <p:embed/>
                </p:oleObj>
              </mc:Choice>
              <mc:Fallback>
                <p:oleObj name="Equation" r:id="rId6" imgW="965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411" y="1524000"/>
                        <a:ext cx="2669179" cy="45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120249"/>
              </p:ext>
            </p:extLst>
          </p:nvPr>
        </p:nvGraphicFramePr>
        <p:xfrm>
          <a:off x="3590925" y="2133600"/>
          <a:ext cx="19621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495" name="Equation" r:id="rId8" imgW="1143000" imgH="228600" progId="Equation.DSMT4">
                  <p:embed/>
                </p:oleObj>
              </mc:Choice>
              <mc:Fallback>
                <p:oleObj name="Equation" r:id="rId8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133600"/>
                        <a:ext cx="19621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99825"/>
              </p:ext>
            </p:extLst>
          </p:nvPr>
        </p:nvGraphicFramePr>
        <p:xfrm>
          <a:off x="3917950" y="2719387"/>
          <a:ext cx="13081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496" name="Equation" r:id="rId10" imgW="761760" imgH="190440" progId="Equation.DSMT4">
                  <p:embed/>
                </p:oleObj>
              </mc:Choice>
              <mc:Fallback>
                <p:oleObj name="Equation" r:id="rId10" imgW="761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2719387"/>
                        <a:ext cx="13081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16624"/>
              </p:ext>
            </p:extLst>
          </p:nvPr>
        </p:nvGraphicFramePr>
        <p:xfrm>
          <a:off x="4103688" y="3252788"/>
          <a:ext cx="78581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497" name="Equation" r:id="rId12" imgW="457200" imgH="190440" progId="Equation.DSMT4">
                  <p:embed/>
                </p:oleObj>
              </mc:Choice>
              <mc:Fallback>
                <p:oleObj name="Equation" r:id="rId12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252788"/>
                        <a:ext cx="78581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737279"/>
              </p:ext>
            </p:extLst>
          </p:nvPr>
        </p:nvGraphicFramePr>
        <p:xfrm>
          <a:off x="4341898" y="3657600"/>
          <a:ext cx="460204" cy="38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498" name="Equation" r:id="rId14" imgW="164880" imgH="139680" progId="Equation.DSMT4">
                  <p:embed/>
                </p:oleObj>
              </mc:Choice>
              <mc:Fallback>
                <p:oleObj name="Equation" r:id="rId14" imgW="164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98" y="3657600"/>
                        <a:ext cx="460204" cy="386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4399" y="228600"/>
            <a:ext cx="73152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18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70075" y="1152525"/>
          <a:ext cx="54038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04" name="Equation" r:id="rId4" imgW="1892160" imgH="1384200" progId="Equation.DSMT4">
                  <p:embed/>
                </p:oleObj>
              </mc:Choice>
              <mc:Fallback>
                <p:oleObj name="Equation" r:id="rId4" imgW="189216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152525"/>
                        <a:ext cx="54038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228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0074" y="1780229"/>
            <a:ext cx="5521325" cy="45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2380608"/>
            <a:ext cx="44196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20936" y="2949895"/>
            <a:ext cx="44196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55825" y="3519182"/>
            <a:ext cx="44196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82836" y="4097978"/>
            <a:ext cx="44196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90773" y="4676775"/>
            <a:ext cx="44196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1870075" y="1150297"/>
          <a:ext cx="54038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05" name="Equation" r:id="rId6" imgW="1892160" imgH="1384200" progId="Equation.DSMT4">
                  <p:embed/>
                </p:oleObj>
              </mc:Choice>
              <mc:Fallback>
                <p:oleObj name="Equation" r:id="rId6" imgW="189216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150297"/>
                        <a:ext cx="54038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30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828636" y="1219200"/>
          <a:ext cx="3486727" cy="4496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28" name="Equation" r:id="rId4" imgW="1231560" imgH="1587240" progId="Equation.DSMT4">
                  <p:embed/>
                </p:oleObj>
              </mc:Choice>
              <mc:Fallback>
                <p:oleObj name="Equation" r:id="rId4" imgW="1231560" imgH="1587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636" y="1219200"/>
                        <a:ext cx="3486727" cy="4496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4400" y="228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Count the number of operators, discuss the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order of the operations and then simplify.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0074" y="1780229"/>
            <a:ext cx="5521325" cy="45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11336" y="2362200"/>
            <a:ext cx="5521325" cy="45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11336" y="3020066"/>
            <a:ext cx="5521325" cy="45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11335" y="3588969"/>
            <a:ext cx="5521325" cy="45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11335" y="4110469"/>
            <a:ext cx="5521325" cy="45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11334" y="4679372"/>
            <a:ext cx="5521325" cy="45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11335" y="5278501"/>
            <a:ext cx="5521325" cy="45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828636" y="1219200"/>
          <a:ext cx="3486727" cy="4496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29" name="Equation" r:id="rId6" imgW="1231560" imgH="1587240" progId="Equation.DSMT4">
                  <p:embed/>
                </p:oleObj>
              </mc:Choice>
              <mc:Fallback>
                <p:oleObj name="Equation" r:id="rId6" imgW="1231560" imgH="1587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636" y="1219200"/>
                        <a:ext cx="3486727" cy="4496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872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0"/>
            <a:ext cx="73152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Problems With a Factor of -1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0"/>
            <a:ext cx="73152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See introductory algebra resources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2286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Fill in each blank with the appropriate property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89473"/>
              </p:ext>
            </p:extLst>
          </p:nvPr>
        </p:nvGraphicFramePr>
        <p:xfrm>
          <a:off x="1841770" y="990600"/>
          <a:ext cx="6893996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61" name="Document" r:id="rId4" imgW="6105755" imgH="4446346" progId="Word.Document.12">
                  <p:embed/>
                </p:oleObj>
              </mc:Choice>
              <mc:Fallback>
                <p:oleObj name="Document" r:id="rId4" imgW="6105755" imgH="4446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770" y="990600"/>
                        <a:ext cx="6893996" cy="503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7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2286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Fill in each blank with the appropriate property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18664"/>
              </p:ext>
            </p:extLst>
          </p:nvPr>
        </p:nvGraphicFramePr>
        <p:xfrm>
          <a:off x="2365375" y="835025"/>
          <a:ext cx="5327650" cy="469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07" name="Document" r:id="rId4" imgW="4411494" imgH="3874447" progId="Word.Document.12">
                  <p:embed/>
                </p:oleObj>
              </mc:Choice>
              <mc:Fallback>
                <p:oleObj name="Document" r:id="rId4" imgW="4411494" imgH="38744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5375" y="835025"/>
                        <a:ext cx="5327650" cy="469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4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2286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Fill in each blank with the appropriate property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716708"/>
              </p:ext>
            </p:extLst>
          </p:nvPr>
        </p:nvGraphicFramePr>
        <p:xfrm>
          <a:off x="2286000" y="1143000"/>
          <a:ext cx="5483225" cy="425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5" name="Document" r:id="rId4" imgW="4996032" imgH="3876966" progId="Word.Document.12">
                  <p:embed/>
                </p:oleObj>
              </mc:Choice>
              <mc:Fallback>
                <p:oleObj name="Document" r:id="rId4" imgW="4996032" imgH="38769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1143000"/>
                        <a:ext cx="5483225" cy="4258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1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14400" y="838200"/>
            <a:ext cx="7315200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Absolute Value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2286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Fill in each blank with the appropriate property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928227"/>
              </p:ext>
            </p:extLst>
          </p:nvPr>
        </p:nvGraphicFramePr>
        <p:xfrm>
          <a:off x="2057399" y="838200"/>
          <a:ext cx="6123493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30" name="Document" r:id="rId4" imgW="5931150" imgH="5347564" progId="Word.Document.12">
                  <p:embed/>
                </p:oleObj>
              </mc:Choice>
              <mc:Fallback>
                <p:oleObj name="Document" r:id="rId4" imgW="5931150" imgH="5347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399" y="838200"/>
                        <a:ext cx="6123493" cy="551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9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90600" y="1600200"/>
            <a:ext cx="7239000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Integer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Automaticity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Quiz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3706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350423"/>
              </p:ext>
            </p:extLst>
          </p:nvPr>
        </p:nvGraphicFramePr>
        <p:xfrm>
          <a:off x="609600" y="682625"/>
          <a:ext cx="6656388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6" name="Document" r:id="rId4" imgW="7747906" imgH="6249502" progId="Word.Document.12">
                  <p:embed/>
                </p:oleObj>
              </mc:Choice>
              <mc:Fallback>
                <p:oleObj name="Document" r:id="rId4" imgW="7747906" imgH="6249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682625"/>
                        <a:ext cx="6656388" cy="539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90509"/>
              </p:ext>
            </p:extLst>
          </p:nvPr>
        </p:nvGraphicFramePr>
        <p:xfrm>
          <a:off x="1066800" y="990600"/>
          <a:ext cx="87312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7" name="Equation" r:id="rId6" imgW="1130040" imgH="342720" progId="Equation.DSMT4">
                  <p:embed/>
                </p:oleObj>
              </mc:Choice>
              <mc:Fallback>
                <p:oleObj name="Equation" r:id="rId6" imgW="11300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90600"/>
                        <a:ext cx="873125" cy="277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957426"/>
              </p:ext>
            </p:extLst>
          </p:nvPr>
        </p:nvGraphicFramePr>
        <p:xfrm>
          <a:off x="4329113" y="1036638"/>
          <a:ext cx="7000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8" name="Equation" r:id="rId8" imgW="799920" imgH="291960" progId="Equation.DSMT4">
                  <p:embed/>
                </p:oleObj>
              </mc:Choice>
              <mc:Fallback>
                <p:oleObj name="Equation" r:id="rId8" imgW="799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1036638"/>
                        <a:ext cx="700087" cy="25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090451"/>
              </p:ext>
            </p:extLst>
          </p:nvPr>
        </p:nvGraphicFramePr>
        <p:xfrm>
          <a:off x="1143000" y="1951730"/>
          <a:ext cx="714375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9" name="Equation" r:id="rId10" imgW="812520" imgH="291960" progId="Equation.DSMT4">
                  <p:embed/>
                </p:oleObj>
              </mc:Choice>
              <mc:Fallback>
                <p:oleObj name="Equation" r:id="rId10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51730"/>
                        <a:ext cx="714375" cy="252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77082"/>
              </p:ext>
            </p:extLst>
          </p:nvPr>
        </p:nvGraphicFramePr>
        <p:xfrm>
          <a:off x="4191000" y="1981200"/>
          <a:ext cx="868363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0" name="Equation" r:id="rId12" imgW="990360" imgH="291960" progId="Equation.DSMT4">
                  <p:embed/>
                </p:oleObj>
              </mc:Choice>
              <mc:Fallback>
                <p:oleObj name="Equation" r:id="rId12" imgW="990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81200"/>
                        <a:ext cx="868363" cy="25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493819"/>
              </p:ext>
            </p:extLst>
          </p:nvPr>
        </p:nvGraphicFramePr>
        <p:xfrm>
          <a:off x="1192368" y="2887125"/>
          <a:ext cx="7239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1" name="Equation" r:id="rId14" imgW="825480" imgH="291960" progId="Equation.DSMT4">
                  <p:embed/>
                </p:oleObj>
              </mc:Choice>
              <mc:Fallback>
                <p:oleObj name="Equation" r:id="rId14" imgW="8254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368" y="2887125"/>
                        <a:ext cx="723900" cy="252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824467"/>
              </p:ext>
            </p:extLst>
          </p:nvPr>
        </p:nvGraphicFramePr>
        <p:xfrm>
          <a:off x="4343400" y="2693987"/>
          <a:ext cx="5365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2" name="Equation" r:id="rId16" imgW="609480" imgH="723600" progId="Equation.DSMT4">
                  <p:embed/>
                </p:oleObj>
              </mc:Choice>
              <mc:Fallback>
                <p:oleObj name="Equation" r:id="rId16" imgW="6094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93987"/>
                        <a:ext cx="536575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871567"/>
              </p:ext>
            </p:extLst>
          </p:nvPr>
        </p:nvGraphicFramePr>
        <p:xfrm>
          <a:off x="1184275" y="3871912"/>
          <a:ext cx="10810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3" name="Equation" r:id="rId18" imgW="1231560" imgH="406080" progId="Equation.DSMT4">
                  <p:embed/>
                </p:oleObj>
              </mc:Choice>
              <mc:Fallback>
                <p:oleObj name="Equation" r:id="rId18" imgW="1231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3871912"/>
                        <a:ext cx="1081088" cy="350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668159"/>
              </p:ext>
            </p:extLst>
          </p:nvPr>
        </p:nvGraphicFramePr>
        <p:xfrm>
          <a:off x="4489450" y="3657600"/>
          <a:ext cx="5000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4" name="Equation" r:id="rId20" imgW="571320" imgH="723600" progId="Equation.DSMT4">
                  <p:embed/>
                </p:oleObj>
              </mc:Choice>
              <mc:Fallback>
                <p:oleObj name="Equation" r:id="rId20" imgW="57132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657600"/>
                        <a:ext cx="500063" cy="642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14435"/>
              </p:ext>
            </p:extLst>
          </p:nvPr>
        </p:nvGraphicFramePr>
        <p:xfrm>
          <a:off x="1141926" y="4774842"/>
          <a:ext cx="88423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5" name="Equation" r:id="rId22" imgW="1002960" imgH="291960" progId="Equation.DSMT4">
                  <p:embed/>
                </p:oleObj>
              </mc:Choice>
              <mc:Fallback>
                <p:oleObj name="Equation" r:id="rId22" imgW="1002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926" y="4774842"/>
                        <a:ext cx="884237" cy="25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703696"/>
              </p:ext>
            </p:extLst>
          </p:nvPr>
        </p:nvGraphicFramePr>
        <p:xfrm>
          <a:off x="4503738" y="4800600"/>
          <a:ext cx="71755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6" name="Equation" r:id="rId24" imgW="812520" imgH="291960" progId="Equation.DSMT4">
                  <p:embed/>
                </p:oleObj>
              </mc:Choice>
              <mc:Fallback>
                <p:oleObj name="Equation" r:id="rId24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4800600"/>
                        <a:ext cx="717550" cy="25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22549"/>
              </p:ext>
            </p:extLst>
          </p:nvPr>
        </p:nvGraphicFramePr>
        <p:xfrm>
          <a:off x="6702425" y="741363"/>
          <a:ext cx="14351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7" name="Document" r:id="rId26" imgW="1720224" imgH="5914065" progId="Word.Document.12">
                  <p:embed/>
                </p:oleObj>
              </mc:Choice>
              <mc:Fallback>
                <p:oleObj name="Document" r:id="rId26" imgW="1720224" imgH="5914065" progId="Word.Document.1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741363"/>
                        <a:ext cx="14351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67400" y="33706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Answers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2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2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3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3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4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4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6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6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7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7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8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8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9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9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1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1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3706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291890"/>
              </p:ext>
            </p:extLst>
          </p:nvPr>
        </p:nvGraphicFramePr>
        <p:xfrm>
          <a:off x="6700838" y="746125"/>
          <a:ext cx="1408112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5" name="Document" r:id="rId4" imgW="1720224" imgH="5965532" progId="Word.Document.12">
                  <p:embed/>
                </p:oleObj>
              </mc:Choice>
              <mc:Fallback>
                <p:oleObj name="Document" r:id="rId4" imgW="1720224" imgH="596553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746125"/>
                        <a:ext cx="1408112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67400" y="33706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Answers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578298"/>
              </p:ext>
            </p:extLst>
          </p:nvPr>
        </p:nvGraphicFramePr>
        <p:xfrm>
          <a:off x="914400" y="1082675"/>
          <a:ext cx="1587500" cy="523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6" name="Document" r:id="rId6" imgW="2103388" imgH="6911739" progId="Word.Document.12">
                  <p:embed/>
                </p:oleObj>
              </mc:Choice>
              <mc:Fallback>
                <p:oleObj name="Document" r:id="rId6" imgW="2103388" imgH="691173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82675"/>
                        <a:ext cx="1587500" cy="523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295400" y="1158875"/>
            <a:ext cx="9144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400" y="2073275"/>
            <a:ext cx="1143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71600" y="3048000"/>
            <a:ext cx="914400" cy="51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95400" y="4130675"/>
            <a:ext cx="9144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71600" y="5197475"/>
            <a:ext cx="9144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571226"/>
              </p:ext>
            </p:extLst>
          </p:nvPr>
        </p:nvGraphicFramePr>
        <p:xfrm>
          <a:off x="2740025" y="1095375"/>
          <a:ext cx="1984375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7" name="Document" r:id="rId8" imgW="2618852" imgH="6903461" progId="Word.Document.12">
                  <p:embed/>
                </p:oleObj>
              </mc:Choice>
              <mc:Fallback>
                <p:oleObj name="Document" r:id="rId8" imgW="2618852" imgH="690346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1095375"/>
                        <a:ext cx="1984375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3370643" y="1120014"/>
            <a:ext cx="1077532" cy="55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70643" y="1905000"/>
            <a:ext cx="968599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70643" y="2930525"/>
            <a:ext cx="772732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81375" y="3921125"/>
            <a:ext cx="12954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70643" y="4987925"/>
            <a:ext cx="1306132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06669"/>
              </p:ext>
            </p:extLst>
          </p:nvPr>
        </p:nvGraphicFramePr>
        <p:xfrm>
          <a:off x="2737877" y="1092558"/>
          <a:ext cx="1984375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8" name="Document" r:id="rId10" imgW="2618852" imgH="6903461" progId="Word.Document.12">
                  <p:embed/>
                </p:oleObj>
              </mc:Choice>
              <mc:Fallback>
                <p:oleObj name="Document" r:id="rId10" imgW="2618852" imgH="6903461" progId="Word.Document.1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877" y="1092558"/>
                        <a:ext cx="1984375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805839"/>
              </p:ext>
            </p:extLst>
          </p:nvPr>
        </p:nvGraphicFramePr>
        <p:xfrm>
          <a:off x="914400" y="1079679"/>
          <a:ext cx="1587500" cy="523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9" name="Document" r:id="rId11" imgW="2103388" imgH="6911739" progId="Word.Document.12">
                  <p:embed/>
                </p:oleObj>
              </mc:Choice>
              <mc:Fallback>
                <p:oleObj name="Document" r:id="rId11" imgW="2103388" imgH="6911739" progId="Word.Document.1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9679"/>
                        <a:ext cx="1587500" cy="523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908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1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2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3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3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4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4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5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5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6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6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7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7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8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80"/>
                            </p:stCondLst>
                            <p:childTnLst>
                              <p:par>
                                <p:cTn id="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9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9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10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1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3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52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What’s the sign of the result?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090881"/>
              </p:ext>
            </p:extLst>
          </p:nvPr>
        </p:nvGraphicFramePr>
        <p:xfrm>
          <a:off x="1524000" y="685800"/>
          <a:ext cx="6662737" cy="602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0" name="Document" r:id="rId4" imgW="7646726" imgH="6894717" progId="Word.Document.12">
                  <p:embed/>
                </p:oleObj>
              </mc:Choice>
              <mc:Fallback>
                <p:oleObj name="Document" r:id="rId4" imgW="7646726" imgH="68947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685800"/>
                        <a:ext cx="6662737" cy="602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55887"/>
              </p:ext>
            </p:extLst>
          </p:nvPr>
        </p:nvGraphicFramePr>
        <p:xfrm>
          <a:off x="2057400" y="1036638"/>
          <a:ext cx="113665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1" name="Equation" r:id="rId6" imgW="1473200" imgH="342900" progId="Equation.DSMT4">
                  <p:embed/>
                </p:oleObj>
              </mc:Choice>
              <mc:Fallback>
                <p:oleObj name="Equation" r:id="rId6" imgW="1473200" imgH="3429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36638"/>
                        <a:ext cx="1136650" cy="277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256625"/>
              </p:ext>
            </p:extLst>
          </p:nvPr>
        </p:nvGraphicFramePr>
        <p:xfrm>
          <a:off x="5030788" y="1036638"/>
          <a:ext cx="1433512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2" name="Equation" r:id="rId8" imgW="1638000" imgH="291960" progId="Equation.DSMT4">
                  <p:embed/>
                </p:oleObj>
              </mc:Choice>
              <mc:Fallback>
                <p:oleObj name="Equation" r:id="rId8" imgW="1638000" imgH="29196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1036638"/>
                        <a:ext cx="1433512" cy="25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155989"/>
              </p:ext>
            </p:extLst>
          </p:nvPr>
        </p:nvGraphicFramePr>
        <p:xfrm>
          <a:off x="2057400" y="1874838"/>
          <a:ext cx="12954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3" name="Equation" r:id="rId10" imgW="1473200" imgH="723900" progId="Equation.DSMT4">
                  <p:embed/>
                </p:oleObj>
              </mc:Choice>
              <mc:Fallback>
                <p:oleObj name="Equation" r:id="rId10" imgW="1473200" imgH="7239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74838"/>
                        <a:ext cx="1295400" cy="627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395031"/>
              </p:ext>
            </p:extLst>
          </p:nvPr>
        </p:nvGraphicFramePr>
        <p:xfrm>
          <a:off x="5257800" y="2026920"/>
          <a:ext cx="869172" cy="25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4" name="Equation" r:id="rId12" imgW="990170" imgH="291973" progId="Equation.DSMT4">
                  <p:embed/>
                </p:oleObj>
              </mc:Choice>
              <mc:Fallback>
                <p:oleObj name="Equation" r:id="rId12" imgW="990170" imgH="291973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26920"/>
                        <a:ext cx="869172" cy="259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14255"/>
              </p:ext>
            </p:extLst>
          </p:nvPr>
        </p:nvGraphicFramePr>
        <p:xfrm>
          <a:off x="2138363" y="2789238"/>
          <a:ext cx="790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5" name="Equation" r:id="rId14" imgW="901440" imgH="723600" progId="Equation.DSMT4">
                  <p:embed/>
                </p:oleObj>
              </mc:Choice>
              <mc:Fallback>
                <p:oleObj name="Equation" r:id="rId14" imgW="901440" imgH="7236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2789238"/>
                        <a:ext cx="790575" cy="627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724725"/>
              </p:ext>
            </p:extLst>
          </p:nvPr>
        </p:nvGraphicFramePr>
        <p:xfrm>
          <a:off x="5257801" y="2712720"/>
          <a:ext cx="1328830" cy="693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6" name="Equation" r:id="rId16" imgW="1511300" imgH="787400" progId="Equation.DSMT4">
                  <p:embed/>
                </p:oleObj>
              </mc:Choice>
              <mc:Fallback>
                <p:oleObj name="Equation" r:id="rId16" imgW="1511300" imgH="78740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2712720"/>
                        <a:ext cx="1328830" cy="693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84826"/>
              </p:ext>
            </p:extLst>
          </p:nvPr>
        </p:nvGraphicFramePr>
        <p:xfrm>
          <a:off x="2057400" y="3779519"/>
          <a:ext cx="1170039" cy="62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7" name="Equation" r:id="rId18" imgW="1333500" imgH="723900" progId="Equation.DSMT4">
                  <p:embed/>
                </p:oleObj>
              </mc:Choice>
              <mc:Fallback>
                <p:oleObj name="Equation" r:id="rId18" imgW="1333500" imgH="72390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79519"/>
                        <a:ext cx="1170039" cy="62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6365"/>
              </p:ext>
            </p:extLst>
          </p:nvPr>
        </p:nvGraphicFramePr>
        <p:xfrm>
          <a:off x="5273675" y="3703638"/>
          <a:ext cx="10668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8" name="Equation" r:id="rId20" imgW="1218960" imgH="723600" progId="Equation.DSMT4">
                  <p:embed/>
                </p:oleObj>
              </mc:Choice>
              <mc:Fallback>
                <p:oleObj name="Equation" r:id="rId20" imgW="1218960" imgH="72360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3703638"/>
                        <a:ext cx="1066800" cy="642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648"/>
              </p:ext>
            </p:extLst>
          </p:nvPr>
        </p:nvGraphicFramePr>
        <p:xfrm>
          <a:off x="2057400" y="4846320"/>
          <a:ext cx="1186754" cy="25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9" name="Equation" r:id="rId22" imgW="1346200" imgH="292100" progId="Equation.DSMT4">
                  <p:embed/>
                </p:oleObj>
              </mc:Choice>
              <mc:Fallback>
                <p:oleObj name="Equation" r:id="rId22" imgW="1346200" imgH="2921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46320"/>
                        <a:ext cx="1186754" cy="259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33465"/>
              </p:ext>
            </p:extLst>
          </p:nvPr>
        </p:nvGraphicFramePr>
        <p:xfrm>
          <a:off x="5240338" y="4846638"/>
          <a:ext cx="137953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20" name="Equation" r:id="rId24" imgW="1562040" imgH="291960" progId="Equation.DSMT4">
                  <p:embed/>
                </p:oleObj>
              </mc:Choice>
              <mc:Fallback>
                <p:oleObj name="Equation" r:id="rId24" imgW="1562040" imgH="29196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4846638"/>
                        <a:ext cx="1379537" cy="25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3322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What’s the sign of the result?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581598"/>
              </p:ext>
            </p:extLst>
          </p:nvPr>
        </p:nvGraphicFramePr>
        <p:xfrm>
          <a:off x="1677988" y="773113"/>
          <a:ext cx="6762750" cy="555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14" name="Document" r:id="rId3" imgW="7646726" imgH="6935682" progId="Word.Document.12">
                  <p:embed/>
                </p:oleObj>
              </mc:Choice>
              <mc:Fallback>
                <p:oleObj name="Document" r:id="rId3" imgW="7646726" imgH="69356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7988" y="773113"/>
                        <a:ext cx="6762750" cy="555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1578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What’s the sign of the result?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541820"/>
              </p:ext>
            </p:extLst>
          </p:nvPr>
        </p:nvGraphicFramePr>
        <p:xfrm>
          <a:off x="1667573" y="718851"/>
          <a:ext cx="5830888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0" name="Document" r:id="rId4" imgW="6693228" imgH="6333423" progId="Word.Document.12">
                  <p:embed/>
                </p:oleObj>
              </mc:Choice>
              <mc:Fallback>
                <p:oleObj name="Document" r:id="rId4" imgW="6693228" imgH="6333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7573" y="718851"/>
                        <a:ext cx="5830888" cy="553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220158"/>
              </p:ext>
            </p:extLst>
          </p:nvPr>
        </p:nvGraphicFramePr>
        <p:xfrm>
          <a:off x="2133600" y="1066800"/>
          <a:ext cx="860056" cy="25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1" name="Equation" r:id="rId6" imgW="990170" imgH="291973" progId="Equation.DSMT4">
                  <p:embed/>
                </p:oleObj>
              </mc:Choice>
              <mc:Fallback>
                <p:oleObj name="Equation" r:id="rId6" imgW="990170" imgH="291973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0"/>
                        <a:ext cx="860056" cy="256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328139"/>
              </p:ext>
            </p:extLst>
          </p:nvPr>
        </p:nvGraphicFramePr>
        <p:xfrm>
          <a:off x="5257800" y="990600"/>
          <a:ext cx="1033721" cy="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2" name="Equation" r:id="rId8" imgW="1193282" imgH="406224" progId="Equation.DSMT4">
                  <p:embed/>
                </p:oleObj>
              </mc:Choice>
              <mc:Fallback>
                <p:oleObj name="Equation" r:id="rId8" imgW="1193282" imgH="406224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90600"/>
                        <a:ext cx="1033721" cy="363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375963"/>
              </p:ext>
            </p:extLst>
          </p:nvPr>
        </p:nvGraphicFramePr>
        <p:xfrm>
          <a:off x="2133600" y="1752601"/>
          <a:ext cx="1554716" cy="62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3" name="Equation" r:id="rId10" imgW="1803400" imgH="723900" progId="Equation.DSMT4">
                  <p:embed/>
                </p:oleObj>
              </mc:Choice>
              <mc:Fallback>
                <p:oleObj name="Equation" r:id="rId10" imgW="1803400" imgH="7239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2601"/>
                        <a:ext cx="1554716" cy="620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18230"/>
              </p:ext>
            </p:extLst>
          </p:nvPr>
        </p:nvGraphicFramePr>
        <p:xfrm>
          <a:off x="5257801" y="1752601"/>
          <a:ext cx="917944" cy="636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4" name="Equation" r:id="rId12" imgW="1054100" imgH="723900" progId="Equation.DSMT4">
                  <p:embed/>
                </p:oleObj>
              </mc:Choice>
              <mc:Fallback>
                <p:oleObj name="Equation" r:id="rId12" imgW="1054100" imgH="7239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1752601"/>
                        <a:ext cx="917944" cy="636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891875"/>
              </p:ext>
            </p:extLst>
          </p:nvPr>
        </p:nvGraphicFramePr>
        <p:xfrm>
          <a:off x="2133600" y="2819400"/>
          <a:ext cx="934484" cy="620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5" name="Equation" r:id="rId14" imgW="1079032" imgH="723586" progId="Equation.DSMT4">
                  <p:embed/>
                </p:oleObj>
              </mc:Choice>
              <mc:Fallback>
                <p:oleObj name="Equation" r:id="rId14" imgW="1079032" imgH="723586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934484" cy="620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54042"/>
              </p:ext>
            </p:extLst>
          </p:nvPr>
        </p:nvGraphicFramePr>
        <p:xfrm>
          <a:off x="5410201" y="2743200"/>
          <a:ext cx="1066800" cy="686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6" name="Equation" r:id="rId16" imgW="1219200" imgH="787400" progId="Equation.DSMT4">
                  <p:embed/>
                </p:oleObj>
              </mc:Choice>
              <mc:Fallback>
                <p:oleObj name="Equation" r:id="rId16" imgW="1219200" imgH="7874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2743200"/>
                        <a:ext cx="1066800" cy="686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70263"/>
              </p:ext>
            </p:extLst>
          </p:nvPr>
        </p:nvGraphicFramePr>
        <p:xfrm>
          <a:off x="2133601" y="3908234"/>
          <a:ext cx="1066800" cy="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7" name="Equation" r:id="rId18" imgW="1218671" imgH="406224" progId="Equation.DSMT4">
                  <p:embed/>
                </p:oleObj>
              </mc:Choice>
              <mc:Fallback>
                <p:oleObj name="Equation" r:id="rId18" imgW="1218671" imgH="406224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908234"/>
                        <a:ext cx="1066800" cy="363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068146"/>
              </p:ext>
            </p:extLst>
          </p:nvPr>
        </p:nvGraphicFramePr>
        <p:xfrm>
          <a:off x="5257800" y="3781425"/>
          <a:ext cx="1240465" cy="686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8" name="Equation" r:id="rId20" imgW="1435100" imgH="787400" progId="Equation.DSMT4">
                  <p:embed/>
                </p:oleObj>
              </mc:Choice>
              <mc:Fallback>
                <p:oleObj name="Equation" r:id="rId20" imgW="1435100" imgH="78740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81425"/>
                        <a:ext cx="1240465" cy="686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591861"/>
              </p:ext>
            </p:extLst>
          </p:nvPr>
        </p:nvGraphicFramePr>
        <p:xfrm>
          <a:off x="2133601" y="4876800"/>
          <a:ext cx="1000642" cy="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9" name="Equation" r:id="rId22" imgW="1155199" imgH="406224" progId="Equation.DSMT4">
                  <p:embed/>
                </p:oleObj>
              </mc:Choice>
              <mc:Fallback>
                <p:oleObj name="Equation" r:id="rId22" imgW="1155199" imgH="406224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4876800"/>
                        <a:ext cx="1000642" cy="363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74775"/>
              </p:ext>
            </p:extLst>
          </p:nvPr>
        </p:nvGraphicFramePr>
        <p:xfrm>
          <a:off x="5486400" y="4724401"/>
          <a:ext cx="777358" cy="62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60" name="Equation" r:id="rId24" imgW="888614" imgH="723586" progId="Equation.DSMT4">
                  <p:embed/>
                </p:oleObj>
              </mc:Choice>
              <mc:Fallback>
                <p:oleObj name="Equation" r:id="rId24" imgW="888614" imgH="723586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724401"/>
                        <a:ext cx="777358" cy="620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52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What’s the sign of the result?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26048"/>
              </p:ext>
            </p:extLst>
          </p:nvPr>
        </p:nvGraphicFramePr>
        <p:xfrm>
          <a:off x="1677988" y="773113"/>
          <a:ext cx="5878512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6" name="Document" r:id="rId4" imgW="6693228" imgH="6333423" progId="Word.Document.12">
                  <p:embed/>
                </p:oleObj>
              </mc:Choice>
              <mc:Fallback>
                <p:oleObj name="Document" r:id="rId4" imgW="6693228" imgH="6333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7988" y="773113"/>
                        <a:ext cx="5878512" cy="514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0804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What’s the sign of the result?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15892"/>
              </p:ext>
            </p:extLst>
          </p:nvPr>
        </p:nvGraphicFramePr>
        <p:xfrm>
          <a:off x="1674813" y="760413"/>
          <a:ext cx="6565900" cy="591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1" name="Document" r:id="rId3" imgW="7646726" imgH="6872438" progId="Word.Document.12">
                  <p:embed/>
                </p:oleObj>
              </mc:Choice>
              <mc:Fallback>
                <p:oleObj name="Document" r:id="rId3" imgW="7646726" imgH="6872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4813" y="760413"/>
                        <a:ext cx="6565900" cy="591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73749"/>
              </p:ext>
            </p:extLst>
          </p:nvPr>
        </p:nvGraphicFramePr>
        <p:xfrm>
          <a:off x="2133600" y="914400"/>
          <a:ext cx="1085284" cy="625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2" name="Equation" r:id="rId5" imgW="1295400" imgH="723900" progId="Equation.DSMT4">
                  <p:embed/>
                </p:oleObj>
              </mc:Choice>
              <mc:Fallback>
                <p:oleObj name="Equation" r:id="rId5" imgW="1295400" imgH="72390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14400"/>
                        <a:ext cx="1085284" cy="625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704549"/>
              </p:ext>
            </p:extLst>
          </p:nvPr>
        </p:nvGraphicFramePr>
        <p:xfrm>
          <a:off x="5257800" y="1066800"/>
          <a:ext cx="1172424" cy="34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3" name="Equation" r:id="rId7" imgW="1409088" imgH="406224" progId="Equation.DSMT4">
                  <p:embed/>
                </p:oleObj>
              </mc:Choice>
              <mc:Fallback>
                <p:oleObj name="Equation" r:id="rId7" imgW="1409088" imgH="40622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172424" cy="340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433227"/>
              </p:ext>
            </p:extLst>
          </p:nvPr>
        </p:nvGraphicFramePr>
        <p:xfrm>
          <a:off x="2133600" y="2021563"/>
          <a:ext cx="1520982" cy="34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4" name="Equation" r:id="rId9" imgW="1828800" imgH="406400" progId="Equation.DSMT4">
                  <p:embed/>
                </p:oleObj>
              </mc:Choice>
              <mc:Fallback>
                <p:oleObj name="Equation" r:id="rId9" imgW="1828800" imgH="4064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21563"/>
                        <a:ext cx="1520982" cy="340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07682"/>
              </p:ext>
            </p:extLst>
          </p:nvPr>
        </p:nvGraphicFramePr>
        <p:xfrm>
          <a:off x="5181600" y="1828801"/>
          <a:ext cx="1853697" cy="65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5" name="Equation" r:id="rId11" imgW="2222500" imgH="787400" progId="Equation.DSMT4">
                  <p:embed/>
                </p:oleObj>
              </mc:Choice>
              <mc:Fallback>
                <p:oleObj name="Equation" r:id="rId11" imgW="2222500" imgH="7874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828801"/>
                        <a:ext cx="1853697" cy="657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77265"/>
              </p:ext>
            </p:extLst>
          </p:nvPr>
        </p:nvGraphicFramePr>
        <p:xfrm>
          <a:off x="2113984" y="2819400"/>
          <a:ext cx="1315016" cy="59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6" name="Equation" r:id="rId13" imgW="1574800" imgH="723900" progId="Equation.DSMT4">
                  <p:embed/>
                </p:oleObj>
              </mc:Choice>
              <mc:Fallback>
                <p:oleObj name="Equation" r:id="rId13" imgW="1574800" imgH="72390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984" y="2819400"/>
                        <a:ext cx="1315016" cy="594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480964"/>
              </p:ext>
            </p:extLst>
          </p:nvPr>
        </p:nvGraphicFramePr>
        <p:xfrm>
          <a:off x="5257800" y="2971800"/>
          <a:ext cx="1520982" cy="34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7" name="Equation" r:id="rId15" imgW="1828800" imgH="406400" progId="Equation.DSMT4">
                  <p:embed/>
                </p:oleObj>
              </mc:Choice>
              <mc:Fallback>
                <p:oleObj name="Equation" r:id="rId15" imgW="1828800" imgH="40640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1520982" cy="340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56770"/>
              </p:ext>
            </p:extLst>
          </p:nvPr>
        </p:nvGraphicFramePr>
        <p:xfrm>
          <a:off x="2057400" y="3733800"/>
          <a:ext cx="1639809" cy="59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8" name="Equation" r:id="rId17" imgW="1955800" imgH="723900" progId="Equation.DSMT4">
                  <p:embed/>
                </p:oleObj>
              </mc:Choice>
              <mc:Fallback>
                <p:oleObj name="Equation" r:id="rId17" imgW="1955800" imgH="72390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33800"/>
                        <a:ext cx="1639809" cy="594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3008"/>
              </p:ext>
            </p:extLst>
          </p:nvPr>
        </p:nvGraphicFramePr>
        <p:xfrm>
          <a:off x="5257800" y="3810000"/>
          <a:ext cx="705039" cy="60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9" name="Equation" r:id="rId19" imgW="850531" imgH="723586" progId="Equation.DSMT4">
                  <p:embed/>
                </p:oleObj>
              </mc:Choice>
              <mc:Fallback>
                <p:oleObj name="Equation" r:id="rId19" imgW="850531" imgH="723586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10000"/>
                        <a:ext cx="705039" cy="602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762039"/>
              </p:ext>
            </p:extLst>
          </p:nvPr>
        </p:nvGraphicFramePr>
        <p:xfrm>
          <a:off x="2057400" y="4859825"/>
          <a:ext cx="1338781" cy="24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10" name="Equation" r:id="rId21" imgW="1612900" imgH="292100" progId="Equation.DSMT4">
                  <p:embed/>
                </p:oleObj>
              </mc:Choice>
              <mc:Fallback>
                <p:oleObj name="Equation" r:id="rId21" imgW="1612900" imgH="29210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59825"/>
                        <a:ext cx="1338781" cy="245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68868"/>
              </p:ext>
            </p:extLst>
          </p:nvPr>
        </p:nvGraphicFramePr>
        <p:xfrm>
          <a:off x="5334000" y="4840963"/>
          <a:ext cx="1600200" cy="34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11" name="Equation" r:id="rId23" imgW="1930400" imgH="406400" progId="Equation.DSMT4">
                  <p:embed/>
                </p:oleObj>
              </mc:Choice>
              <mc:Fallback>
                <p:oleObj name="Equation" r:id="rId23" imgW="1930400" imgH="4064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40963"/>
                        <a:ext cx="1600200" cy="340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2693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What’s the sign of the result?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50703"/>
              </p:ext>
            </p:extLst>
          </p:nvPr>
        </p:nvGraphicFramePr>
        <p:xfrm>
          <a:off x="1649969" y="685800"/>
          <a:ext cx="6602412" cy="598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97" name="Document" r:id="rId3" imgW="7646726" imgH="6897951" progId="Word.Document.12">
                  <p:embed/>
                </p:oleObj>
              </mc:Choice>
              <mc:Fallback>
                <p:oleObj name="Document" r:id="rId3" imgW="7646726" imgH="68979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9969" y="685800"/>
                        <a:ext cx="6602412" cy="598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685800"/>
            <a:ext cx="22860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035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Positive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Money we have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Yards gained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Degrees above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Floors above ground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Above sea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level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685800"/>
            <a:ext cx="246135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035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Negative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Money we owe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Yards lost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Degrees </a:t>
            </a:r>
            <a:r>
              <a:rPr lang="en-US" dirty="0">
                <a:latin typeface="Arial" pitchFamily="34" charset="0"/>
                <a:cs typeface="Arial" pitchFamily="34" charset="0"/>
              </a:rPr>
              <a:t>below 0</a:t>
            </a: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Floors below ground</a:t>
            </a:r>
          </a:p>
          <a:p>
            <a:pPr>
              <a:lnSpc>
                <a:spcPct val="150000"/>
              </a:lnSpc>
              <a:tabLst>
                <a:tab pos="28003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Below </a:t>
            </a:r>
            <a:r>
              <a:rPr lang="en-US" dirty="0">
                <a:latin typeface="Arial" pitchFamily="34" charset="0"/>
                <a:cs typeface="Arial" pitchFamily="34" charset="0"/>
              </a:rPr>
              <a:t>sea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level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25213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What’s the sign of the result?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910690"/>
              </p:ext>
            </p:extLst>
          </p:nvPr>
        </p:nvGraphicFramePr>
        <p:xfrm>
          <a:off x="1676400" y="771525"/>
          <a:ext cx="5810250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70" name="Document" r:id="rId4" imgW="6693228" imgH="6333423" progId="Word.Document.12">
                  <p:embed/>
                </p:oleObj>
              </mc:Choice>
              <mc:Fallback>
                <p:oleObj name="Document" r:id="rId4" imgW="6693228" imgH="6333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771525"/>
                        <a:ext cx="5810250" cy="551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52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What’s the sign of the result?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105"/>
              </p:ext>
            </p:extLst>
          </p:nvPr>
        </p:nvGraphicFramePr>
        <p:xfrm>
          <a:off x="1676400" y="771525"/>
          <a:ext cx="6562725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95" name="Document" r:id="rId3" imgW="7655192" imgH="6892664" progId="Word.Document.12">
                  <p:embed/>
                </p:oleObj>
              </mc:Choice>
              <mc:Fallback>
                <p:oleObj name="Document" r:id="rId3" imgW="7655192" imgH="6892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771525"/>
                        <a:ext cx="6562725" cy="592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996878"/>
              </p:ext>
            </p:extLst>
          </p:nvPr>
        </p:nvGraphicFramePr>
        <p:xfrm>
          <a:off x="3739753" y="962264"/>
          <a:ext cx="1545431" cy="37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14" name="Equation" r:id="rId4" imgW="622080" imgH="152280" progId="Equation.DSMT4">
                  <p:embed/>
                </p:oleObj>
              </mc:Choice>
              <mc:Fallback>
                <p:oleObj name="Equation" r:id="rId4" imgW="6220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753" y="962264"/>
                        <a:ext cx="1545431" cy="37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42692"/>
              </p:ext>
            </p:extLst>
          </p:nvPr>
        </p:nvGraphicFramePr>
        <p:xfrm>
          <a:off x="3294063" y="1587500"/>
          <a:ext cx="24368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15" name="Equation" r:id="rId6" imgW="1079280" imgH="203040" progId="Equation.DSMT4">
                  <p:embed/>
                </p:oleObj>
              </mc:Choice>
              <mc:Fallback>
                <p:oleObj name="Equation" r:id="rId6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1587500"/>
                        <a:ext cx="24368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47535"/>
              </p:ext>
            </p:extLst>
          </p:nvPr>
        </p:nvGraphicFramePr>
        <p:xfrm>
          <a:off x="3733800" y="2274888"/>
          <a:ext cx="15478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16" name="Equation" r:id="rId8" imgW="685800" imgH="203040" progId="Equation.DSMT4">
                  <p:embed/>
                </p:oleObj>
              </mc:Choice>
              <mc:Fallback>
                <p:oleObj name="Equation" r:id="rId8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74888"/>
                        <a:ext cx="15478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59066"/>
              </p:ext>
            </p:extLst>
          </p:nvPr>
        </p:nvGraphicFramePr>
        <p:xfrm>
          <a:off x="4114800" y="2884488"/>
          <a:ext cx="8318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17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84488"/>
                        <a:ext cx="8318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227511"/>
              </p:ext>
            </p:extLst>
          </p:nvPr>
        </p:nvGraphicFramePr>
        <p:xfrm>
          <a:off x="4343400" y="4027488"/>
          <a:ext cx="5159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18" name="Equation" r:id="rId12" imgW="228600" imgH="139680" progId="Equation.DSMT4">
                  <p:embed/>
                </p:oleObj>
              </mc:Choice>
              <mc:Fallback>
                <p:oleObj name="Equation" r:id="rId12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27488"/>
                        <a:ext cx="51593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900674"/>
              </p:ext>
            </p:extLst>
          </p:nvPr>
        </p:nvGraphicFramePr>
        <p:xfrm>
          <a:off x="4114800" y="3417888"/>
          <a:ext cx="8318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19" name="Equation" r:id="rId14" imgW="368280" imgH="203040" progId="Equation.DSMT4">
                  <p:embed/>
                </p:oleObj>
              </mc:Choice>
              <mc:Fallback>
                <p:oleObj name="Equation" r:id="rId14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17888"/>
                        <a:ext cx="8318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914399" y="228600"/>
            <a:ext cx="73152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Simplify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828800" y="457201"/>
            <a:ext cx="5410200" cy="46481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627063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Integers have two attributes, </a:t>
            </a:r>
          </a:p>
          <a:p>
            <a:pPr marL="0" indent="627063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“size” (how much, how many) and </a:t>
            </a:r>
          </a:p>
          <a:p>
            <a:pPr marL="0" indent="627063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sign (positive or negative).</a:t>
            </a:r>
          </a:p>
          <a:p>
            <a:pPr marL="0" indent="627063"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 instance $2 has a size of 2 and it’s positive, we have $2.   </a:t>
            </a:r>
          </a:p>
          <a:p>
            <a:pPr marL="0" indent="0"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– $2 also has a size of 2 and it’s negative, we owe $2.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discuss the size of a number we use the absolute value operator.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2015 Scott Storla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0x00A30FC3D30E0D684CA17601D80A444801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A30FC3D30E0D684CA17601D80A444801" ma:contentTypeVersion="" ma:contentTypeDescription="" ma:contentTypeScope="" ma:versionID="bc55ed6eee21872541b27cb43047198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9BCB0DA-8FE7-4FE7-BDC2-6F76D0AFE9CA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C08E2EF-6350-4EAA-BDD1-017D60E2B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PowerPoint%20Presentation</Template>
  <TotalTime>31860</TotalTime>
  <Words>1214</Words>
  <Application>Microsoft Office PowerPoint</Application>
  <PresentationFormat>On-screen Show (4:3)</PresentationFormat>
  <Paragraphs>299</Paragraphs>
  <Slides>82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Calibri</vt:lpstr>
      <vt:lpstr>PowerPoint Presentation</vt:lpstr>
      <vt:lpstr>Equation</vt:lpstr>
      <vt:lpstr>Document</vt:lpstr>
      <vt:lpstr>Introducing Integers</vt:lpstr>
      <vt:lpstr>PowerPoint Presentation</vt:lpstr>
      <vt:lpstr>PowerPoint Presentation</vt:lpstr>
      <vt:lpstr>PowerPoint Presentation</vt:lpstr>
      <vt:lpstr>PowerPoint Presentation</vt:lpstr>
      <vt:lpstr>Introducing Integers  </vt:lpstr>
      <vt:lpstr>Absolute Value</vt:lpstr>
      <vt:lpstr>PowerPoint Presentation</vt:lpstr>
      <vt:lpstr>PowerPoint Presentation</vt:lpstr>
      <vt:lpstr>Absolute value is both an operator and an implicit grouping symbol.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Absolute Value</vt:lpstr>
      <vt:lpstr>Multiplying and Dividing Integers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Multiplying and Dividing Integers</vt:lpstr>
      <vt:lpstr>Adding Integers With Similar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Integers With Similar Signs</vt:lpstr>
      <vt:lpstr>Adding Integers With Different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Integers With Different Signs</vt:lpstr>
      <vt:lpstr>Subtracting Integers</vt:lpstr>
      <vt:lpstr>Introducing the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Introducing the Procedure</vt:lpstr>
      <vt:lpstr>Continuing With the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Continuing With the Procedure</vt:lpstr>
      <vt:lpstr>Problems With a Factor of 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With a Factor of -1</vt:lpstr>
      <vt:lpstr>See introductory algebra resources</vt:lpstr>
      <vt:lpstr>PowerPoint Presentation</vt:lpstr>
      <vt:lpstr>PowerPoint Presentation</vt:lpstr>
      <vt:lpstr>PowerPoint Presentation</vt:lpstr>
      <vt:lpstr>PowerPoint Presentation</vt:lpstr>
      <vt:lpstr>Integer Automaticity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of Operations</dc:title>
  <dc:creator>scott storla</dc:creator>
  <cp:lastModifiedBy>scott.storla@minneapolis.edu</cp:lastModifiedBy>
  <cp:revision>906</cp:revision>
  <dcterms:created xsi:type="dcterms:W3CDTF">2008-08-26T02:07:05Z</dcterms:created>
  <dcterms:modified xsi:type="dcterms:W3CDTF">2015-08-29T20:57:16Z</dcterms:modified>
</cp:coreProperties>
</file>