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504" r:id="rId2"/>
    <p:sldId id="259" r:id="rId3"/>
    <p:sldId id="445" r:id="rId4"/>
    <p:sldId id="505" r:id="rId5"/>
    <p:sldId id="501" r:id="rId6"/>
    <p:sldId id="457" r:id="rId7"/>
    <p:sldId id="524" r:id="rId8"/>
    <p:sldId id="459" r:id="rId9"/>
    <p:sldId id="495" r:id="rId10"/>
    <p:sldId id="466" r:id="rId11"/>
    <p:sldId id="498" r:id="rId12"/>
    <p:sldId id="497" r:id="rId13"/>
    <p:sldId id="496" r:id="rId14"/>
    <p:sldId id="499" r:id="rId15"/>
    <p:sldId id="526" r:id="rId16"/>
    <p:sldId id="523" r:id="rId17"/>
    <p:sldId id="500" r:id="rId18"/>
    <p:sldId id="517" r:id="rId19"/>
    <p:sldId id="518" r:id="rId20"/>
    <p:sldId id="519" r:id="rId21"/>
    <p:sldId id="520" r:id="rId22"/>
    <p:sldId id="521" r:id="rId23"/>
    <p:sldId id="525" r:id="rId24"/>
    <p:sldId id="522" r:id="rId25"/>
    <p:sldId id="506" r:id="rId26"/>
    <p:sldId id="516" r:id="rId27"/>
    <p:sldId id="263" r:id="rId28"/>
    <p:sldId id="272" r:id="rId29"/>
    <p:sldId id="322" r:id="rId30"/>
    <p:sldId id="401" r:id="rId31"/>
    <p:sldId id="407" r:id="rId32"/>
    <p:sldId id="512" r:id="rId33"/>
    <p:sldId id="448" r:id="rId34"/>
    <p:sldId id="452" r:id="rId35"/>
    <p:sldId id="513" r:id="rId36"/>
    <p:sldId id="514" r:id="rId37"/>
    <p:sldId id="51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584FF46-96C4-47E8-A124-81840C399C78}">
          <p14:sldIdLst>
            <p14:sldId id="504"/>
          </p14:sldIdLst>
        </p14:section>
        <p14:section name="Identifying a, b and c" id="{6072FBA5-1A1A-484A-AE17-0B241731EE65}">
          <p14:sldIdLst>
            <p14:sldId id="259"/>
            <p14:sldId id="445"/>
            <p14:sldId id="505"/>
          </p14:sldIdLst>
        </p14:section>
        <p14:section name="Guess and check" id="{CEEFC125-9861-4104-BADF-4AFB89026844}">
          <p14:sldIdLst>
            <p14:sldId id="501"/>
            <p14:sldId id="457"/>
            <p14:sldId id="524"/>
            <p14:sldId id="459"/>
            <p14:sldId id="495"/>
            <p14:sldId id="466"/>
            <p14:sldId id="498"/>
            <p14:sldId id="497"/>
            <p14:sldId id="496"/>
            <p14:sldId id="499"/>
          </p14:sldIdLst>
        </p14:section>
        <p14:section name="Guess and check GCF" id="{3FCCD405-2C71-44C5-AC35-AE26D0C07CB9}">
          <p14:sldIdLst>
            <p14:sldId id="526"/>
            <p14:sldId id="523"/>
            <p14:sldId id="500"/>
            <p14:sldId id="517"/>
            <p14:sldId id="518"/>
            <p14:sldId id="519"/>
            <p14:sldId id="520"/>
            <p14:sldId id="521"/>
            <p14:sldId id="525"/>
            <p14:sldId id="522"/>
            <p14:sldId id="506"/>
          </p14:sldIdLst>
        </p14:section>
        <p14:section name="The AC Method a=1" id="{8F99C956-DB73-475E-9571-7CF00FE2240D}">
          <p14:sldIdLst>
            <p14:sldId id="516"/>
            <p14:sldId id="263"/>
            <p14:sldId id="272"/>
            <p14:sldId id="322"/>
          </p14:sldIdLst>
        </p14:section>
        <p14:section name="a = 1" id="{9637478C-6256-44D3-8F7B-4AF073F34617}">
          <p14:sldIdLst>
            <p14:sldId id="401"/>
            <p14:sldId id="407"/>
            <p14:sldId id="512"/>
            <p14:sldId id="448"/>
            <p14:sldId id="452"/>
            <p14:sldId id="513"/>
            <p14:sldId id="514"/>
            <p14:sldId id="5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3" autoAdjust="0"/>
    <p:restoredTop sz="94660"/>
  </p:normalViewPr>
  <p:slideViewPr>
    <p:cSldViewPr>
      <p:cViewPr varScale="1">
        <p:scale>
          <a:sx n="75" d="100"/>
          <a:sy n="75" d="100"/>
        </p:scale>
        <p:origin x="54" y="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3" Type="http://schemas.openxmlformats.org/officeDocument/2006/relationships/image" Target="../media/image32.wmf"/><Relationship Id="rId7" Type="http://schemas.openxmlformats.org/officeDocument/2006/relationships/image" Target="../media/image51.wmf"/><Relationship Id="rId2" Type="http://schemas.openxmlformats.org/officeDocument/2006/relationships/image" Target="../media/image31.wmf"/><Relationship Id="rId1" Type="http://schemas.openxmlformats.org/officeDocument/2006/relationships/image" Target="../media/image47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31.wmf"/><Relationship Id="rId1" Type="http://schemas.openxmlformats.org/officeDocument/2006/relationships/image" Target="../media/image52.wmf"/><Relationship Id="rId6" Type="http://schemas.openxmlformats.org/officeDocument/2006/relationships/image" Target="../media/image36.e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7.wmf"/><Relationship Id="rId7" Type="http://schemas.openxmlformats.org/officeDocument/2006/relationships/image" Target="../media/image60.wmf"/><Relationship Id="rId2" Type="http://schemas.openxmlformats.org/officeDocument/2006/relationships/image" Target="../media/image31.wmf"/><Relationship Id="rId1" Type="http://schemas.openxmlformats.org/officeDocument/2006/relationships/image" Target="../media/image56.wmf"/><Relationship Id="rId6" Type="http://schemas.openxmlformats.org/officeDocument/2006/relationships/image" Target="../media/image36.e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7" Type="http://schemas.openxmlformats.org/officeDocument/2006/relationships/image" Target="../media/image75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4" Type="http://schemas.openxmlformats.org/officeDocument/2006/relationships/image" Target="../media/image8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4" Type="http://schemas.openxmlformats.org/officeDocument/2006/relationships/image" Target="../media/image8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5" Type="http://schemas.openxmlformats.org/officeDocument/2006/relationships/image" Target="../media/image94.wmf"/><Relationship Id="rId4" Type="http://schemas.openxmlformats.org/officeDocument/2006/relationships/image" Target="../media/image9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5" Type="http://schemas.openxmlformats.org/officeDocument/2006/relationships/image" Target="../media/image99.wmf"/><Relationship Id="rId4" Type="http://schemas.openxmlformats.org/officeDocument/2006/relationships/image" Target="../media/image98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6" Type="http://schemas.openxmlformats.org/officeDocument/2006/relationships/image" Target="../media/image105.wmf"/><Relationship Id="rId5" Type="http://schemas.openxmlformats.org/officeDocument/2006/relationships/image" Target="../media/image104.wmf"/><Relationship Id="rId4" Type="http://schemas.openxmlformats.org/officeDocument/2006/relationships/image" Target="../media/image103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6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7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8.e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6" Type="http://schemas.openxmlformats.org/officeDocument/2006/relationships/image" Target="../media/image114.wmf"/><Relationship Id="rId5" Type="http://schemas.openxmlformats.org/officeDocument/2006/relationships/image" Target="../media/image113.wmf"/><Relationship Id="rId4" Type="http://schemas.openxmlformats.org/officeDocument/2006/relationships/image" Target="../media/image112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7" Type="http://schemas.openxmlformats.org/officeDocument/2006/relationships/image" Target="../media/image121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6" Type="http://schemas.openxmlformats.org/officeDocument/2006/relationships/image" Target="../media/image120.wmf"/><Relationship Id="rId5" Type="http://schemas.openxmlformats.org/officeDocument/2006/relationships/image" Target="../media/image119.wmf"/><Relationship Id="rId4" Type="http://schemas.openxmlformats.org/officeDocument/2006/relationships/image" Target="../media/image118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wmf"/><Relationship Id="rId2" Type="http://schemas.openxmlformats.org/officeDocument/2006/relationships/image" Target="../media/image123.wmf"/><Relationship Id="rId1" Type="http://schemas.openxmlformats.org/officeDocument/2006/relationships/image" Target="../media/image122.wmf"/><Relationship Id="rId5" Type="http://schemas.openxmlformats.org/officeDocument/2006/relationships/image" Target="../media/image126.wmf"/><Relationship Id="rId4" Type="http://schemas.openxmlformats.org/officeDocument/2006/relationships/image" Target="../media/image125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9.wmf"/><Relationship Id="rId2" Type="http://schemas.openxmlformats.org/officeDocument/2006/relationships/image" Target="../media/image128.wmf"/><Relationship Id="rId1" Type="http://schemas.openxmlformats.org/officeDocument/2006/relationships/image" Target="../media/image127.wmf"/><Relationship Id="rId6" Type="http://schemas.openxmlformats.org/officeDocument/2006/relationships/image" Target="../media/image132.wmf"/><Relationship Id="rId5" Type="http://schemas.openxmlformats.org/officeDocument/2006/relationships/image" Target="../media/image131.wmf"/><Relationship Id="rId4" Type="http://schemas.openxmlformats.org/officeDocument/2006/relationships/image" Target="../media/image130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wmf"/><Relationship Id="rId2" Type="http://schemas.openxmlformats.org/officeDocument/2006/relationships/image" Target="../media/image134.wmf"/><Relationship Id="rId1" Type="http://schemas.openxmlformats.org/officeDocument/2006/relationships/image" Target="../media/image133.wmf"/><Relationship Id="rId6" Type="http://schemas.openxmlformats.org/officeDocument/2006/relationships/image" Target="../media/image138.wmf"/><Relationship Id="rId5" Type="http://schemas.openxmlformats.org/officeDocument/2006/relationships/image" Target="../media/image137.wmf"/><Relationship Id="rId4" Type="http://schemas.openxmlformats.org/officeDocument/2006/relationships/image" Target="../media/image13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wmf"/><Relationship Id="rId7" Type="http://schemas.openxmlformats.org/officeDocument/2006/relationships/image" Target="../media/image145.wmf"/><Relationship Id="rId2" Type="http://schemas.openxmlformats.org/officeDocument/2006/relationships/image" Target="../media/image140.wmf"/><Relationship Id="rId1" Type="http://schemas.openxmlformats.org/officeDocument/2006/relationships/image" Target="../media/image139.wmf"/><Relationship Id="rId6" Type="http://schemas.openxmlformats.org/officeDocument/2006/relationships/image" Target="../media/image144.wmf"/><Relationship Id="rId5" Type="http://schemas.openxmlformats.org/officeDocument/2006/relationships/image" Target="../media/image143.wmf"/><Relationship Id="rId4" Type="http://schemas.openxmlformats.org/officeDocument/2006/relationships/image" Target="../media/image142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8.wmf"/><Relationship Id="rId2" Type="http://schemas.openxmlformats.org/officeDocument/2006/relationships/image" Target="../media/image147.wmf"/><Relationship Id="rId1" Type="http://schemas.openxmlformats.org/officeDocument/2006/relationships/image" Target="../media/image146.wmf"/><Relationship Id="rId6" Type="http://schemas.openxmlformats.org/officeDocument/2006/relationships/image" Target="../media/image151.wmf"/><Relationship Id="rId5" Type="http://schemas.openxmlformats.org/officeDocument/2006/relationships/image" Target="../media/image150.wmf"/><Relationship Id="rId4" Type="http://schemas.openxmlformats.org/officeDocument/2006/relationships/image" Target="../media/image14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0.wmf"/><Relationship Id="rId1" Type="http://schemas.openxmlformats.org/officeDocument/2006/relationships/image" Target="../media/image2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1.wmf"/><Relationship Id="rId1" Type="http://schemas.openxmlformats.org/officeDocument/2006/relationships/image" Target="../media/image38.wmf"/><Relationship Id="rId6" Type="http://schemas.openxmlformats.org/officeDocument/2006/relationships/image" Target="../media/image42.wmf"/><Relationship Id="rId11" Type="http://schemas.openxmlformats.org/officeDocument/2006/relationships/image" Target="../media/image46.wmf"/><Relationship Id="rId5" Type="http://schemas.openxmlformats.org/officeDocument/2006/relationships/image" Target="../media/image41.wmf"/><Relationship Id="rId10" Type="http://schemas.openxmlformats.org/officeDocument/2006/relationships/image" Target="../media/image45.wmf"/><Relationship Id="rId4" Type="http://schemas.openxmlformats.org/officeDocument/2006/relationships/image" Target="../media/image40.wmf"/><Relationship Id="rId9" Type="http://schemas.openxmlformats.org/officeDocument/2006/relationships/image" Target="../media/image4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52BD0-C9BC-4FA3-A0DE-8682C2C168FC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FC843-A062-4A07-926B-F0C3BBC638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11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6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876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4158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348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078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816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714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776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076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089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97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069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814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560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802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814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294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489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846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046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696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98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162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591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1299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9586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7810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17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57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28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20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98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07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87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39.bin"/><Relationship Id="rId3" Type="http://schemas.openxmlformats.org/officeDocument/2006/relationships/notesSlide" Target="../notesSlides/notesSlide9.xml"/><Relationship Id="rId21" Type="http://schemas.openxmlformats.org/officeDocument/2006/relationships/oleObject" Target="../embeddings/oleObject40.bin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8.bin"/><Relationship Id="rId20" Type="http://schemas.openxmlformats.org/officeDocument/2006/relationships/image" Target="../media/image36.e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23" Type="http://schemas.openxmlformats.org/officeDocument/2006/relationships/image" Target="../media/image37.wmf"/><Relationship Id="rId10" Type="http://schemas.openxmlformats.org/officeDocument/2006/relationships/oleObject" Target="../embeddings/oleObject35.bin"/><Relationship Id="rId19" Type="http://schemas.openxmlformats.org/officeDocument/2006/relationships/package" Target="../embeddings/Microsoft_Word_Document4.docx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37.bin"/><Relationship Id="rId22" Type="http://schemas.openxmlformats.org/officeDocument/2006/relationships/oleObject" Target="../embeddings/oleObject4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41.wmf"/><Relationship Id="rId18" Type="http://schemas.openxmlformats.org/officeDocument/2006/relationships/oleObject" Target="../embeddings/oleObject49.bin"/><Relationship Id="rId26" Type="http://schemas.openxmlformats.org/officeDocument/2006/relationships/image" Target="../media/image46.wmf"/><Relationship Id="rId3" Type="http://schemas.openxmlformats.org/officeDocument/2006/relationships/notesSlide" Target="../notesSlides/notesSlide10.xml"/><Relationship Id="rId21" Type="http://schemas.openxmlformats.org/officeDocument/2006/relationships/oleObject" Target="../embeddings/oleObject50.bin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46.bin"/><Relationship Id="rId17" Type="http://schemas.openxmlformats.org/officeDocument/2006/relationships/image" Target="../media/image43.wmf"/><Relationship Id="rId25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8.bin"/><Relationship Id="rId20" Type="http://schemas.openxmlformats.org/officeDocument/2006/relationships/image" Target="../media/image36.e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40.wmf"/><Relationship Id="rId24" Type="http://schemas.openxmlformats.org/officeDocument/2006/relationships/image" Target="../media/image45.wmf"/><Relationship Id="rId5" Type="http://schemas.openxmlformats.org/officeDocument/2006/relationships/image" Target="../media/image38.wmf"/><Relationship Id="rId15" Type="http://schemas.openxmlformats.org/officeDocument/2006/relationships/image" Target="../media/image42.wmf"/><Relationship Id="rId23" Type="http://schemas.openxmlformats.org/officeDocument/2006/relationships/oleObject" Target="../embeddings/oleObject51.bin"/><Relationship Id="rId10" Type="http://schemas.openxmlformats.org/officeDocument/2006/relationships/oleObject" Target="../embeddings/oleObject45.bin"/><Relationship Id="rId19" Type="http://schemas.openxmlformats.org/officeDocument/2006/relationships/package" Target="../embeddings/Microsoft_Word_Document5.docx"/><Relationship Id="rId4" Type="http://schemas.openxmlformats.org/officeDocument/2006/relationships/oleObject" Target="../embeddings/oleObject42.bin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47.bin"/><Relationship Id="rId22" Type="http://schemas.openxmlformats.org/officeDocument/2006/relationships/image" Target="../media/image4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49.wmf"/><Relationship Id="rId18" Type="http://schemas.openxmlformats.org/officeDocument/2006/relationships/oleObject" Target="../embeddings/oleObject60.bin"/><Relationship Id="rId3" Type="http://schemas.openxmlformats.org/officeDocument/2006/relationships/notesSlide" Target="../notesSlides/notesSlide11.xml"/><Relationship Id="rId21" Type="http://schemas.openxmlformats.org/officeDocument/2006/relationships/oleObject" Target="../embeddings/oleObject61.bin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57.bin"/><Relationship Id="rId17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9.bin"/><Relationship Id="rId20" Type="http://schemas.openxmlformats.org/officeDocument/2006/relationships/image" Target="../media/image36.e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48.wmf"/><Relationship Id="rId5" Type="http://schemas.openxmlformats.org/officeDocument/2006/relationships/image" Target="../media/image47.wmf"/><Relationship Id="rId15" Type="http://schemas.openxmlformats.org/officeDocument/2006/relationships/image" Target="../media/image50.wmf"/><Relationship Id="rId10" Type="http://schemas.openxmlformats.org/officeDocument/2006/relationships/oleObject" Target="../embeddings/oleObject56.bin"/><Relationship Id="rId19" Type="http://schemas.openxmlformats.org/officeDocument/2006/relationships/package" Target="../embeddings/Microsoft_Word_Document6.docx"/><Relationship Id="rId4" Type="http://schemas.openxmlformats.org/officeDocument/2006/relationships/oleObject" Target="../embeddings/oleObject53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5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55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66.bin"/><Relationship Id="rId1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6.emf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54.wmf"/><Relationship Id="rId5" Type="http://schemas.openxmlformats.org/officeDocument/2006/relationships/image" Target="../media/image52.wmf"/><Relationship Id="rId15" Type="http://schemas.openxmlformats.org/officeDocument/2006/relationships/package" Target="../embeddings/Microsoft_Word_Document7.docx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62.bin"/><Relationship Id="rId9" Type="http://schemas.openxmlformats.org/officeDocument/2006/relationships/image" Target="../media/image53.wmf"/><Relationship Id="rId14" Type="http://schemas.openxmlformats.org/officeDocument/2006/relationships/oleObject" Target="../embeddings/oleObject6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13" Type="http://schemas.openxmlformats.org/officeDocument/2006/relationships/image" Target="../media/image59.wmf"/><Relationship Id="rId18" Type="http://schemas.openxmlformats.org/officeDocument/2006/relationships/image" Target="../media/image60.wmf"/><Relationship Id="rId3" Type="http://schemas.openxmlformats.org/officeDocument/2006/relationships/notesSlide" Target="../notesSlides/notesSlide13.xml"/><Relationship Id="rId21" Type="http://schemas.openxmlformats.org/officeDocument/2006/relationships/oleObject" Target="../embeddings/oleObject77.bin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73.bin"/><Relationship Id="rId17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6.emf"/><Relationship Id="rId20" Type="http://schemas.openxmlformats.org/officeDocument/2006/relationships/image" Target="../media/image61.wmf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0.bin"/><Relationship Id="rId11" Type="http://schemas.openxmlformats.org/officeDocument/2006/relationships/image" Target="../media/image58.wmf"/><Relationship Id="rId5" Type="http://schemas.openxmlformats.org/officeDocument/2006/relationships/image" Target="../media/image56.wmf"/><Relationship Id="rId15" Type="http://schemas.openxmlformats.org/officeDocument/2006/relationships/package" Target="../embeddings/Microsoft_Word_Document8.docx"/><Relationship Id="rId10" Type="http://schemas.openxmlformats.org/officeDocument/2006/relationships/oleObject" Target="../embeddings/oleObject72.bin"/><Relationship Id="rId19" Type="http://schemas.openxmlformats.org/officeDocument/2006/relationships/oleObject" Target="../embeddings/oleObject76.bin"/><Relationship Id="rId4" Type="http://schemas.openxmlformats.org/officeDocument/2006/relationships/oleObject" Target="../embeddings/oleObject69.bin"/><Relationship Id="rId9" Type="http://schemas.openxmlformats.org/officeDocument/2006/relationships/image" Target="../media/image57.wmf"/><Relationship Id="rId14" Type="http://schemas.openxmlformats.org/officeDocument/2006/relationships/oleObject" Target="../embeddings/oleObject7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62.emf"/><Relationship Id="rId4" Type="http://schemas.openxmlformats.org/officeDocument/2006/relationships/package" Target="../embeddings/Microsoft_Word_Document9.docx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13" Type="http://schemas.openxmlformats.org/officeDocument/2006/relationships/image" Target="../media/image67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64.wmf"/><Relationship Id="rId12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0.bin"/><Relationship Id="rId11" Type="http://schemas.openxmlformats.org/officeDocument/2006/relationships/image" Target="../media/image66.wmf"/><Relationship Id="rId5" Type="http://schemas.openxmlformats.org/officeDocument/2006/relationships/image" Target="../media/image63.wmf"/><Relationship Id="rId15" Type="http://schemas.openxmlformats.org/officeDocument/2006/relationships/image" Target="../media/image68.wmf"/><Relationship Id="rId10" Type="http://schemas.openxmlformats.org/officeDocument/2006/relationships/oleObject" Target="../embeddings/oleObject82.bin"/><Relationship Id="rId4" Type="http://schemas.openxmlformats.org/officeDocument/2006/relationships/oleObject" Target="../embeddings/oleObject79.bin"/><Relationship Id="rId9" Type="http://schemas.openxmlformats.org/officeDocument/2006/relationships/image" Target="../media/image65.wmf"/><Relationship Id="rId14" Type="http://schemas.openxmlformats.org/officeDocument/2006/relationships/oleObject" Target="../embeddings/oleObject8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13" Type="http://schemas.openxmlformats.org/officeDocument/2006/relationships/image" Target="../media/image73.w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70.wmf"/><Relationship Id="rId12" Type="http://schemas.openxmlformats.org/officeDocument/2006/relationships/oleObject" Target="../embeddings/oleObject89.bin"/><Relationship Id="rId17" Type="http://schemas.openxmlformats.org/officeDocument/2006/relationships/image" Target="../media/image7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1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6.bin"/><Relationship Id="rId11" Type="http://schemas.openxmlformats.org/officeDocument/2006/relationships/image" Target="../media/image72.wmf"/><Relationship Id="rId5" Type="http://schemas.openxmlformats.org/officeDocument/2006/relationships/image" Target="../media/image69.wmf"/><Relationship Id="rId15" Type="http://schemas.openxmlformats.org/officeDocument/2006/relationships/image" Target="../media/image74.wmf"/><Relationship Id="rId10" Type="http://schemas.openxmlformats.org/officeDocument/2006/relationships/oleObject" Target="../embeddings/oleObject88.bin"/><Relationship Id="rId4" Type="http://schemas.openxmlformats.org/officeDocument/2006/relationships/oleObject" Target="../embeddings/oleObject85.bin"/><Relationship Id="rId9" Type="http://schemas.openxmlformats.org/officeDocument/2006/relationships/image" Target="../media/image71.wmf"/><Relationship Id="rId14" Type="http://schemas.openxmlformats.org/officeDocument/2006/relationships/oleObject" Target="../embeddings/oleObject90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13" Type="http://schemas.openxmlformats.org/officeDocument/2006/relationships/image" Target="../media/image80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77.wmf"/><Relationship Id="rId12" Type="http://schemas.openxmlformats.org/officeDocument/2006/relationships/oleObject" Target="../embeddings/oleObject9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93.bin"/><Relationship Id="rId11" Type="http://schemas.openxmlformats.org/officeDocument/2006/relationships/image" Target="../media/image79.wmf"/><Relationship Id="rId5" Type="http://schemas.openxmlformats.org/officeDocument/2006/relationships/image" Target="../media/image76.wmf"/><Relationship Id="rId15" Type="http://schemas.openxmlformats.org/officeDocument/2006/relationships/image" Target="../media/image81.wmf"/><Relationship Id="rId10" Type="http://schemas.openxmlformats.org/officeDocument/2006/relationships/oleObject" Target="../embeddings/oleObject95.bin"/><Relationship Id="rId4" Type="http://schemas.openxmlformats.org/officeDocument/2006/relationships/oleObject" Target="../embeddings/oleObject92.bin"/><Relationship Id="rId9" Type="http://schemas.openxmlformats.org/officeDocument/2006/relationships/image" Target="../media/image78.wmf"/><Relationship Id="rId14" Type="http://schemas.openxmlformats.org/officeDocument/2006/relationships/oleObject" Target="../embeddings/oleObject9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8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99.bin"/><Relationship Id="rId11" Type="http://schemas.openxmlformats.org/officeDocument/2006/relationships/image" Target="../media/image85.wmf"/><Relationship Id="rId5" Type="http://schemas.openxmlformats.org/officeDocument/2006/relationships/image" Target="../media/image82.wmf"/><Relationship Id="rId10" Type="http://schemas.openxmlformats.org/officeDocument/2006/relationships/oleObject" Target="../embeddings/oleObject101.bin"/><Relationship Id="rId4" Type="http://schemas.openxmlformats.org/officeDocument/2006/relationships/oleObject" Target="../embeddings/oleObject98.bin"/><Relationship Id="rId9" Type="http://schemas.openxmlformats.org/officeDocument/2006/relationships/image" Target="../media/image8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8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03.bin"/><Relationship Id="rId11" Type="http://schemas.openxmlformats.org/officeDocument/2006/relationships/image" Target="../media/image89.wmf"/><Relationship Id="rId5" Type="http://schemas.openxmlformats.org/officeDocument/2006/relationships/image" Target="../media/image86.wmf"/><Relationship Id="rId10" Type="http://schemas.openxmlformats.org/officeDocument/2006/relationships/oleObject" Target="../embeddings/oleObject105.bin"/><Relationship Id="rId4" Type="http://schemas.openxmlformats.org/officeDocument/2006/relationships/oleObject" Target="../embeddings/oleObject102.bin"/><Relationship Id="rId9" Type="http://schemas.openxmlformats.org/officeDocument/2006/relationships/image" Target="../media/image88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8.bin"/><Relationship Id="rId13" Type="http://schemas.openxmlformats.org/officeDocument/2006/relationships/image" Target="../media/image94.wmf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91.wmf"/><Relationship Id="rId12" Type="http://schemas.openxmlformats.org/officeDocument/2006/relationships/oleObject" Target="../embeddings/oleObject1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07.bin"/><Relationship Id="rId11" Type="http://schemas.openxmlformats.org/officeDocument/2006/relationships/image" Target="../media/image93.wmf"/><Relationship Id="rId5" Type="http://schemas.openxmlformats.org/officeDocument/2006/relationships/image" Target="../media/image90.wmf"/><Relationship Id="rId10" Type="http://schemas.openxmlformats.org/officeDocument/2006/relationships/oleObject" Target="../embeddings/oleObject109.bin"/><Relationship Id="rId4" Type="http://schemas.openxmlformats.org/officeDocument/2006/relationships/oleObject" Target="../embeddings/oleObject106.bin"/><Relationship Id="rId9" Type="http://schemas.openxmlformats.org/officeDocument/2006/relationships/image" Target="../media/image92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3.bin"/><Relationship Id="rId13" Type="http://schemas.openxmlformats.org/officeDocument/2006/relationships/image" Target="../media/image99.wmf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96.wmf"/><Relationship Id="rId12" Type="http://schemas.openxmlformats.org/officeDocument/2006/relationships/oleObject" Target="../embeddings/oleObject1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12.bin"/><Relationship Id="rId11" Type="http://schemas.openxmlformats.org/officeDocument/2006/relationships/image" Target="../media/image98.wmf"/><Relationship Id="rId5" Type="http://schemas.openxmlformats.org/officeDocument/2006/relationships/image" Target="../media/image95.wmf"/><Relationship Id="rId10" Type="http://schemas.openxmlformats.org/officeDocument/2006/relationships/oleObject" Target="../embeddings/oleObject114.bin"/><Relationship Id="rId4" Type="http://schemas.openxmlformats.org/officeDocument/2006/relationships/oleObject" Target="../embeddings/oleObject111.bin"/><Relationship Id="rId9" Type="http://schemas.openxmlformats.org/officeDocument/2006/relationships/image" Target="../media/image97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8.bin"/><Relationship Id="rId13" Type="http://schemas.openxmlformats.org/officeDocument/2006/relationships/image" Target="../media/image104.wmf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101.wmf"/><Relationship Id="rId12" Type="http://schemas.openxmlformats.org/officeDocument/2006/relationships/oleObject" Target="../embeddings/oleObject1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17.bin"/><Relationship Id="rId11" Type="http://schemas.openxmlformats.org/officeDocument/2006/relationships/image" Target="../media/image103.wmf"/><Relationship Id="rId5" Type="http://schemas.openxmlformats.org/officeDocument/2006/relationships/image" Target="../media/image100.wmf"/><Relationship Id="rId15" Type="http://schemas.openxmlformats.org/officeDocument/2006/relationships/image" Target="../media/image105.wmf"/><Relationship Id="rId10" Type="http://schemas.openxmlformats.org/officeDocument/2006/relationships/oleObject" Target="../embeddings/oleObject119.bin"/><Relationship Id="rId4" Type="http://schemas.openxmlformats.org/officeDocument/2006/relationships/oleObject" Target="../embeddings/oleObject116.bin"/><Relationship Id="rId9" Type="http://schemas.openxmlformats.org/officeDocument/2006/relationships/image" Target="../media/image102.wmf"/><Relationship Id="rId14" Type="http://schemas.openxmlformats.org/officeDocument/2006/relationships/oleObject" Target="../embeddings/oleObject121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06.emf"/><Relationship Id="rId5" Type="http://schemas.openxmlformats.org/officeDocument/2006/relationships/package" Target="../embeddings/Microsoft_Word_Document10.docx"/><Relationship Id="rId4" Type="http://schemas.openxmlformats.org/officeDocument/2006/relationships/oleObject" Target="../embeddings/oleObject122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07.emf"/><Relationship Id="rId5" Type="http://schemas.openxmlformats.org/officeDocument/2006/relationships/package" Target="../embeddings/Microsoft_Word_Document11.docx"/><Relationship Id="rId4" Type="http://schemas.openxmlformats.org/officeDocument/2006/relationships/oleObject" Target="../embeddings/oleObject12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108.emf"/><Relationship Id="rId4" Type="http://schemas.openxmlformats.org/officeDocument/2006/relationships/package" Target="../embeddings/Microsoft_Word_Document12.docx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12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3.w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10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7.bin"/><Relationship Id="rId13" Type="http://schemas.openxmlformats.org/officeDocument/2006/relationships/image" Target="../media/image113.wmf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110.wmf"/><Relationship Id="rId12" Type="http://schemas.openxmlformats.org/officeDocument/2006/relationships/oleObject" Target="../embeddings/oleObject129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31.bin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26.bin"/><Relationship Id="rId11" Type="http://schemas.openxmlformats.org/officeDocument/2006/relationships/image" Target="../media/image112.wmf"/><Relationship Id="rId5" Type="http://schemas.openxmlformats.org/officeDocument/2006/relationships/image" Target="../media/image109.wmf"/><Relationship Id="rId15" Type="http://schemas.openxmlformats.org/officeDocument/2006/relationships/image" Target="../media/image114.wmf"/><Relationship Id="rId10" Type="http://schemas.openxmlformats.org/officeDocument/2006/relationships/oleObject" Target="../embeddings/oleObject128.bin"/><Relationship Id="rId4" Type="http://schemas.openxmlformats.org/officeDocument/2006/relationships/oleObject" Target="../embeddings/oleObject125.bin"/><Relationship Id="rId9" Type="http://schemas.openxmlformats.org/officeDocument/2006/relationships/image" Target="../media/image111.wmf"/><Relationship Id="rId14" Type="http://schemas.openxmlformats.org/officeDocument/2006/relationships/oleObject" Target="../embeddings/oleObject130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4.bin"/><Relationship Id="rId13" Type="http://schemas.openxmlformats.org/officeDocument/2006/relationships/image" Target="../media/image119.wmf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116.wmf"/><Relationship Id="rId12" Type="http://schemas.openxmlformats.org/officeDocument/2006/relationships/oleObject" Target="../embeddings/oleObject136.bin"/><Relationship Id="rId17" Type="http://schemas.openxmlformats.org/officeDocument/2006/relationships/image" Target="../media/image121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38.bin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33.bin"/><Relationship Id="rId11" Type="http://schemas.openxmlformats.org/officeDocument/2006/relationships/image" Target="../media/image118.wmf"/><Relationship Id="rId5" Type="http://schemas.openxmlformats.org/officeDocument/2006/relationships/image" Target="../media/image115.wmf"/><Relationship Id="rId15" Type="http://schemas.openxmlformats.org/officeDocument/2006/relationships/image" Target="../media/image120.wmf"/><Relationship Id="rId10" Type="http://schemas.openxmlformats.org/officeDocument/2006/relationships/oleObject" Target="../embeddings/oleObject135.bin"/><Relationship Id="rId4" Type="http://schemas.openxmlformats.org/officeDocument/2006/relationships/oleObject" Target="../embeddings/oleObject132.bin"/><Relationship Id="rId9" Type="http://schemas.openxmlformats.org/officeDocument/2006/relationships/image" Target="../media/image117.wmf"/><Relationship Id="rId14" Type="http://schemas.openxmlformats.org/officeDocument/2006/relationships/oleObject" Target="../embeddings/oleObject137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1.bin"/><Relationship Id="rId13" Type="http://schemas.openxmlformats.org/officeDocument/2006/relationships/oleObject" Target="../embeddings/oleObject144.bin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123.wmf"/><Relationship Id="rId12" Type="http://schemas.openxmlformats.org/officeDocument/2006/relationships/oleObject" Target="../embeddings/oleObject14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40.bin"/><Relationship Id="rId11" Type="http://schemas.openxmlformats.org/officeDocument/2006/relationships/image" Target="../media/image125.wmf"/><Relationship Id="rId5" Type="http://schemas.openxmlformats.org/officeDocument/2006/relationships/image" Target="../media/image122.wmf"/><Relationship Id="rId10" Type="http://schemas.openxmlformats.org/officeDocument/2006/relationships/oleObject" Target="../embeddings/oleObject142.bin"/><Relationship Id="rId4" Type="http://schemas.openxmlformats.org/officeDocument/2006/relationships/oleObject" Target="../embeddings/oleObject139.bin"/><Relationship Id="rId9" Type="http://schemas.openxmlformats.org/officeDocument/2006/relationships/image" Target="../media/image124.wmf"/><Relationship Id="rId14" Type="http://schemas.openxmlformats.org/officeDocument/2006/relationships/image" Target="../media/image126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7.bin"/><Relationship Id="rId13" Type="http://schemas.openxmlformats.org/officeDocument/2006/relationships/image" Target="../media/image131.wmf"/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128.wmf"/><Relationship Id="rId12" Type="http://schemas.openxmlformats.org/officeDocument/2006/relationships/oleObject" Target="../embeddings/oleObject14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46.bin"/><Relationship Id="rId11" Type="http://schemas.openxmlformats.org/officeDocument/2006/relationships/image" Target="../media/image130.wmf"/><Relationship Id="rId5" Type="http://schemas.openxmlformats.org/officeDocument/2006/relationships/image" Target="../media/image127.wmf"/><Relationship Id="rId15" Type="http://schemas.openxmlformats.org/officeDocument/2006/relationships/image" Target="../media/image132.wmf"/><Relationship Id="rId10" Type="http://schemas.openxmlformats.org/officeDocument/2006/relationships/oleObject" Target="../embeddings/oleObject148.bin"/><Relationship Id="rId4" Type="http://schemas.openxmlformats.org/officeDocument/2006/relationships/oleObject" Target="../embeddings/oleObject145.bin"/><Relationship Id="rId9" Type="http://schemas.openxmlformats.org/officeDocument/2006/relationships/image" Target="../media/image129.wmf"/><Relationship Id="rId14" Type="http://schemas.openxmlformats.org/officeDocument/2006/relationships/oleObject" Target="../embeddings/oleObject150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3.bin"/><Relationship Id="rId13" Type="http://schemas.openxmlformats.org/officeDocument/2006/relationships/image" Target="../media/image137.wmf"/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134.wmf"/><Relationship Id="rId12" Type="http://schemas.openxmlformats.org/officeDocument/2006/relationships/oleObject" Target="../embeddings/oleObject155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38.wmf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52.bin"/><Relationship Id="rId11" Type="http://schemas.openxmlformats.org/officeDocument/2006/relationships/image" Target="../media/image136.wmf"/><Relationship Id="rId5" Type="http://schemas.openxmlformats.org/officeDocument/2006/relationships/image" Target="../media/image133.wmf"/><Relationship Id="rId15" Type="http://schemas.openxmlformats.org/officeDocument/2006/relationships/oleObject" Target="../embeddings/oleObject157.bin"/><Relationship Id="rId10" Type="http://schemas.openxmlformats.org/officeDocument/2006/relationships/oleObject" Target="../embeddings/oleObject154.bin"/><Relationship Id="rId4" Type="http://schemas.openxmlformats.org/officeDocument/2006/relationships/oleObject" Target="../embeddings/oleObject151.bin"/><Relationship Id="rId9" Type="http://schemas.openxmlformats.org/officeDocument/2006/relationships/image" Target="../media/image135.wmf"/><Relationship Id="rId14" Type="http://schemas.openxmlformats.org/officeDocument/2006/relationships/oleObject" Target="../embeddings/oleObject156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0.bin"/><Relationship Id="rId13" Type="http://schemas.openxmlformats.org/officeDocument/2006/relationships/image" Target="../media/image143.wmf"/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140.wmf"/><Relationship Id="rId12" Type="http://schemas.openxmlformats.org/officeDocument/2006/relationships/oleObject" Target="../embeddings/oleObject162.bin"/><Relationship Id="rId17" Type="http://schemas.openxmlformats.org/officeDocument/2006/relationships/image" Target="../media/image145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64.bin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59.bin"/><Relationship Id="rId11" Type="http://schemas.openxmlformats.org/officeDocument/2006/relationships/image" Target="../media/image142.wmf"/><Relationship Id="rId5" Type="http://schemas.openxmlformats.org/officeDocument/2006/relationships/image" Target="../media/image139.wmf"/><Relationship Id="rId15" Type="http://schemas.openxmlformats.org/officeDocument/2006/relationships/image" Target="../media/image144.wmf"/><Relationship Id="rId10" Type="http://schemas.openxmlformats.org/officeDocument/2006/relationships/oleObject" Target="../embeddings/oleObject161.bin"/><Relationship Id="rId4" Type="http://schemas.openxmlformats.org/officeDocument/2006/relationships/oleObject" Target="../embeddings/oleObject158.bin"/><Relationship Id="rId9" Type="http://schemas.openxmlformats.org/officeDocument/2006/relationships/image" Target="../media/image141.wmf"/><Relationship Id="rId14" Type="http://schemas.openxmlformats.org/officeDocument/2006/relationships/oleObject" Target="../embeddings/oleObject163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7.bin"/><Relationship Id="rId13" Type="http://schemas.openxmlformats.org/officeDocument/2006/relationships/image" Target="../media/image150.wmf"/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147.wmf"/><Relationship Id="rId12" Type="http://schemas.openxmlformats.org/officeDocument/2006/relationships/oleObject" Target="../embeddings/oleObject16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66.bin"/><Relationship Id="rId11" Type="http://schemas.openxmlformats.org/officeDocument/2006/relationships/image" Target="../media/image149.wmf"/><Relationship Id="rId5" Type="http://schemas.openxmlformats.org/officeDocument/2006/relationships/image" Target="../media/image146.wmf"/><Relationship Id="rId15" Type="http://schemas.openxmlformats.org/officeDocument/2006/relationships/image" Target="../media/image151.wmf"/><Relationship Id="rId10" Type="http://schemas.openxmlformats.org/officeDocument/2006/relationships/oleObject" Target="../embeddings/oleObject168.bin"/><Relationship Id="rId4" Type="http://schemas.openxmlformats.org/officeDocument/2006/relationships/oleObject" Target="../embeddings/oleObject165.bin"/><Relationship Id="rId9" Type="http://schemas.openxmlformats.org/officeDocument/2006/relationships/image" Target="../media/image148.wmf"/><Relationship Id="rId14" Type="http://schemas.openxmlformats.org/officeDocument/2006/relationships/oleObject" Target="../embeddings/oleObject170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8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9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oleObject" Target="../embeddings/oleObject25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5.emf"/><Relationship Id="rId4" Type="http://schemas.openxmlformats.org/officeDocument/2006/relationships/package" Target="../embeddings/Microsoft_Word_Document1.docx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emf"/><Relationship Id="rId5" Type="http://schemas.openxmlformats.org/officeDocument/2006/relationships/package" Target="../embeddings/Microsoft_Word_Document2.docx"/><Relationship Id="rId10" Type="http://schemas.openxmlformats.org/officeDocument/2006/relationships/image" Target="../media/image27.wmf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emf"/><Relationship Id="rId5" Type="http://schemas.openxmlformats.org/officeDocument/2006/relationships/package" Target="../embeddings/Microsoft_Word_Document3.docx"/><Relationship Id="rId4" Type="http://schemas.openxmlformats.org/officeDocument/2006/relationships/oleObject" Target="../embeddings/oleObject3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295400"/>
            <a:ext cx="7239000" cy="457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Trinomials Using Guess and Check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645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513046"/>
              </p:ext>
            </p:extLst>
          </p:nvPr>
        </p:nvGraphicFramePr>
        <p:xfrm>
          <a:off x="3589338" y="2258436"/>
          <a:ext cx="18478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539" name="Equation" r:id="rId4" imgW="685800" imgH="203040" progId="Equation.DSMT4">
                  <p:embed/>
                </p:oleObj>
              </mc:Choice>
              <mc:Fallback>
                <p:oleObj name="Equation" r:id="rId4" imgW="685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9338" y="2258436"/>
                        <a:ext cx="184785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19488" y="532823"/>
            <a:ext cx="5495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Factor Completely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860442"/>
              </p:ext>
            </p:extLst>
          </p:nvPr>
        </p:nvGraphicFramePr>
        <p:xfrm>
          <a:off x="3797406" y="994488"/>
          <a:ext cx="1539875" cy="533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540" name="Equation" r:id="rId6" imgW="571320" imgH="203040" progId="Equation.DSMT4">
                  <p:embed/>
                </p:oleObj>
              </mc:Choice>
              <mc:Fallback>
                <p:oleObj name="Equation" r:id="rId6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7406" y="994488"/>
                        <a:ext cx="1539875" cy="5339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344099"/>
              </p:ext>
            </p:extLst>
          </p:nvPr>
        </p:nvGraphicFramePr>
        <p:xfrm>
          <a:off x="3659544" y="1599623"/>
          <a:ext cx="1779444" cy="533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541" name="Equation" r:id="rId8" imgW="660240" imgH="203040" progId="Equation.DSMT4">
                  <p:embed/>
                </p:oleObj>
              </mc:Choice>
              <mc:Fallback>
                <p:oleObj name="Equation" r:id="rId8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9544" y="1599623"/>
                        <a:ext cx="1779444" cy="5339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371431"/>
              </p:ext>
            </p:extLst>
          </p:nvPr>
        </p:nvGraphicFramePr>
        <p:xfrm>
          <a:off x="3682278" y="1599623"/>
          <a:ext cx="1779444" cy="533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542" name="Equation" r:id="rId10" imgW="660240" imgH="203040" progId="Equation.DSMT4">
                  <p:embed/>
                </p:oleObj>
              </mc:Choice>
              <mc:Fallback>
                <p:oleObj name="Equation" r:id="rId10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2278" y="1599623"/>
                        <a:ext cx="1779444" cy="5339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190214"/>
              </p:ext>
            </p:extLst>
          </p:nvPr>
        </p:nvGraphicFramePr>
        <p:xfrm>
          <a:off x="5943600" y="2133023"/>
          <a:ext cx="2121477" cy="533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543" name="Equation" r:id="rId12" imgW="787320" imgH="203040" progId="Equation.DSMT4">
                  <p:embed/>
                </p:oleObj>
              </mc:Choice>
              <mc:Fallback>
                <p:oleObj name="Equation" r:id="rId12" imgW="787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133023"/>
                        <a:ext cx="2121477" cy="5339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893586"/>
              </p:ext>
            </p:extLst>
          </p:nvPr>
        </p:nvGraphicFramePr>
        <p:xfrm>
          <a:off x="3571154" y="2943513"/>
          <a:ext cx="1884795" cy="533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544" name="Equation" r:id="rId14" imgW="698400" imgH="203040" progId="Equation.DSMT4">
                  <p:embed/>
                </p:oleObj>
              </mc:Choice>
              <mc:Fallback>
                <p:oleObj name="Equation" r:id="rId14" imgW="698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154" y="2943513"/>
                        <a:ext cx="1884795" cy="5339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633468"/>
              </p:ext>
            </p:extLst>
          </p:nvPr>
        </p:nvGraphicFramePr>
        <p:xfrm>
          <a:off x="5904129" y="2867313"/>
          <a:ext cx="2189306" cy="533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545" name="Equation" r:id="rId16" imgW="812520" imgH="203040" progId="Equation.DSMT4">
                  <p:embed/>
                </p:oleObj>
              </mc:Choice>
              <mc:Fallback>
                <p:oleObj name="Equation" r:id="rId16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4129" y="2867313"/>
                        <a:ext cx="2189306" cy="5339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3446751" y="2512448"/>
            <a:ext cx="4862945" cy="15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5183587"/>
              </p:ext>
            </p:extLst>
          </p:nvPr>
        </p:nvGraphicFramePr>
        <p:xfrm>
          <a:off x="-29950" y="1218623"/>
          <a:ext cx="3698875" cy="235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546" name="Document" r:id="rId19" imgW="2499810" imgH="1706700" progId="Word.Document.12">
                  <p:embed/>
                </p:oleObj>
              </mc:Choice>
              <mc:Fallback>
                <p:oleObj name="Document" r:id="rId19" imgW="2499810" imgH="1706700" progId="Word.Document.1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9950" y="1218623"/>
                        <a:ext cx="3698875" cy="235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290418"/>
              </p:ext>
            </p:extLst>
          </p:nvPr>
        </p:nvGraphicFramePr>
        <p:xfrm>
          <a:off x="3624946" y="3809423"/>
          <a:ext cx="1884795" cy="533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547" name="Equation" r:id="rId21" imgW="698400" imgH="203040" progId="Equation.DSMT4">
                  <p:embed/>
                </p:oleObj>
              </mc:Choice>
              <mc:Fallback>
                <p:oleObj name="Equation" r:id="rId21" imgW="698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4946" y="3809423"/>
                        <a:ext cx="1884795" cy="5339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036723"/>
              </p:ext>
            </p:extLst>
          </p:nvPr>
        </p:nvGraphicFramePr>
        <p:xfrm>
          <a:off x="3598573" y="2250931"/>
          <a:ext cx="17462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548" name="Equation" r:id="rId22" imgW="647640" imgH="203040" progId="Equation.DSMT4">
                  <p:embed/>
                </p:oleObj>
              </mc:Choice>
              <mc:Fallback>
                <p:oleObj name="Equation" r:id="rId22" imgW="64764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8573" y="2250931"/>
                        <a:ext cx="17462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38034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19488" y="457200"/>
            <a:ext cx="5495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Factor Completely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685137"/>
              </p:ext>
            </p:extLst>
          </p:nvPr>
        </p:nvGraphicFramePr>
        <p:xfrm>
          <a:off x="3727450" y="903288"/>
          <a:ext cx="1677988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24" name="Equation" r:id="rId4" imgW="622080" imgH="215640" progId="Equation.DSMT4">
                  <p:embed/>
                </p:oleObj>
              </mc:Choice>
              <mc:Fallback>
                <p:oleObj name="Equation" r:id="rId4" imgW="6220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7450" y="903288"/>
                        <a:ext cx="1677988" cy="566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6252657"/>
              </p:ext>
            </p:extLst>
          </p:nvPr>
        </p:nvGraphicFramePr>
        <p:xfrm>
          <a:off x="3659544" y="1524000"/>
          <a:ext cx="1779444" cy="533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25" name="Equation" r:id="rId6" imgW="660240" imgH="203040" progId="Equation.DSMT4">
                  <p:embed/>
                </p:oleObj>
              </mc:Choice>
              <mc:Fallback>
                <p:oleObj name="Equation" r:id="rId6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9544" y="1524000"/>
                        <a:ext cx="1779444" cy="5339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523955"/>
              </p:ext>
            </p:extLst>
          </p:nvPr>
        </p:nvGraphicFramePr>
        <p:xfrm>
          <a:off x="3682278" y="1524000"/>
          <a:ext cx="1779444" cy="533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26" name="Equation" r:id="rId8" imgW="660240" imgH="203040" progId="Equation.DSMT4">
                  <p:embed/>
                </p:oleObj>
              </mc:Choice>
              <mc:Fallback>
                <p:oleObj name="Equation" r:id="rId8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2278" y="1524000"/>
                        <a:ext cx="1779444" cy="5339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720023"/>
              </p:ext>
            </p:extLst>
          </p:nvPr>
        </p:nvGraphicFramePr>
        <p:xfrm>
          <a:off x="5703888" y="2041525"/>
          <a:ext cx="260032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27" name="Equation" r:id="rId10" imgW="965160" imgH="215640" progId="Equation.DSMT4">
                  <p:embed/>
                </p:oleObj>
              </mc:Choice>
              <mc:Fallback>
                <p:oleObj name="Equation" r:id="rId10" imgW="9651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3888" y="2041525"/>
                        <a:ext cx="2600325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295057"/>
              </p:ext>
            </p:extLst>
          </p:nvPr>
        </p:nvGraphicFramePr>
        <p:xfrm>
          <a:off x="3619500" y="2182813"/>
          <a:ext cx="20542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28" name="Equation" r:id="rId12" imgW="761760" imgH="203040" progId="Equation.DSMT4">
                  <p:embed/>
                </p:oleObj>
              </mc:Choice>
              <mc:Fallback>
                <p:oleObj name="Equation" r:id="rId12" imgW="761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0" y="2182813"/>
                        <a:ext cx="205422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400710"/>
              </p:ext>
            </p:extLst>
          </p:nvPr>
        </p:nvGraphicFramePr>
        <p:xfrm>
          <a:off x="3659187" y="2868613"/>
          <a:ext cx="20558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29" name="Equation" r:id="rId14" imgW="761760" imgH="203040" progId="Equation.DSMT4">
                  <p:embed/>
                </p:oleObj>
              </mc:Choice>
              <mc:Fallback>
                <p:oleObj name="Equation" r:id="rId14" imgW="761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9187" y="2868613"/>
                        <a:ext cx="20558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026197"/>
              </p:ext>
            </p:extLst>
          </p:nvPr>
        </p:nvGraphicFramePr>
        <p:xfrm>
          <a:off x="5919788" y="2776538"/>
          <a:ext cx="2462212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30" name="Equation" r:id="rId16" imgW="914400" imgH="215640" progId="Equation.DSMT4">
                  <p:embed/>
                </p:oleObj>
              </mc:Choice>
              <mc:Fallback>
                <p:oleObj name="Equation" r:id="rId16" imgW="914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9788" y="2776538"/>
                        <a:ext cx="2462212" cy="566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3446751" y="2436825"/>
            <a:ext cx="4862945" cy="15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005448"/>
              </p:ext>
            </p:extLst>
          </p:nvPr>
        </p:nvGraphicFramePr>
        <p:xfrm>
          <a:off x="-29950" y="1143000"/>
          <a:ext cx="3698875" cy="235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31" name="Document" r:id="rId19" imgW="2499810" imgH="1706700" progId="Word.Document.12">
                  <p:embed/>
                </p:oleObj>
              </mc:Choice>
              <mc:Fallback>
                <p:oleObj name="Document" r:id="rId19" imgW="2499810" imgH="170670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9950" y="1143000"/>
                        <a:ext cx="3698875" cy="235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3657600" y="3124200"/>
            <a:ext cx="4862945" cy="15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932707"/>
              </p:ext>
            </p:extLst>
          </p:nvPr>
        </p:nvGraphicFramePr>
        <p:xfrm>
          <a:off x="3657600" y="3581400"/>
          <a:ext cx="20558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32" name="Equation" r:id="rId21" imgW="761760" imgH="203040" progId="Equation.DSMT4">
                  <p:embed/>
                </p:oleObj>
              </mc:Choice>
              <mc:Fallback>
                <p:oleObj name="Equation" r:id="rId21" imgW="761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581400"/>
                        <a:ext cx="20558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851457"/>
              </p:ext>
            </p:extLst>
          </p:nvPr>
        </p:nvGraphicFramePr>
        <p:xfrm>
          <a:off x="5899005" y="3505200"/>
          <a:ext cx="2462212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33" name="Equation" r:id="rId23" imgW="914400" imgH="215640" progId="Equation.DSMT4">
                  <p:embed/>
                </p:oleObj>
              </mc:Choice>
              <mc:Fallback>
                <p:oleObj name="Equation" r:id="rId23" imgW="914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9005" y="3505200"/>
                        <a:ext cx="2462212" cy="566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793148"/>
              </p:ext>
            </p:extLst>
          </p:nvPr>
        </p:nvGraphicFramePr>
        <p:xfrm>
          <a:off x="3657600" y="4572000"/>
          <a:ext cx="20558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34" name="Equation" r:id="rId25" imgW="761760" imgH="203040" progId="Equation.DSMT4">
                  <p:embed/>
                </p:oleObj>
              </mc:Choice>
              <mc:Fallback>
                <p:oleObj name="Equation" r:id="rId25" imgW="761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572000"/>
                        <a:ext cx="20558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21824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19488" y="457200"/>
            <a:ext cx="5495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Factor Completely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819545"/>
              </p:ext>
            </p:extLst>
          </p:nvPr>
        </p:nvGraphicFramePr>
        <p:xfrm>
          <a:off x="3711575" y="919163"/>
          <a:ext cx="17113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3605" name="Equation" r:id="rId4" imgW="634680" imgH="203040" progId="Equation.DSMT4">
                  <p:embed/>
                </p:oleObj>
              </mc:Choice>
              <mc:Fallback>
                <p:oleObj name="Equation" r:id="rId4" imgW="634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1575" y="919163"/>
                        <a:ext cx="1711325" cy="533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539755"/>
              </p:ext>
            </p:extLst>
          </p:nvPr>
        </p:nvGraphicFramePr>
        <p:xfrm>
          <a:off x="3659544" y="1524000"/>
          <a:ext cx="1779444" cy="533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3606" name="Equation" r:id="rId6" imgW="660240" imgH="203040" progId="Equation.DSMT4">
                  <p:embed/>
                </p:oleObj>
              </mc:Choice>
              <mc:Fallback>
                <p:oleObj name="Equation" r:id="rId6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9544" y="1524000"/>
                        <a:ext cx="1779444" cy="53397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719806"/>
              </p:ext>
            </p:extLst>
          </p:nvPr>
        </p:nvGraphicFramePr>
        <p:xfrm>
          <a:off x="3682278" y="1524000"/>
          <a:ext cx="1779444" cy="533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3607" name="Equation" r:id="rId8" imgW="660240" imgH="203040" progId="Equation.DSMT4">
                  <p:embed/>
                </p:oleObj>
              </mc:Choice>
              <mc:Fallback>
                <p:oleObj name="Equation" r:id="rId8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2278" y="1524000"/>
                        <a:ext cx="1779444" cy="53397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690112"/>
              </p:ext>
            </p:extLst>
          </p:nvPr>
        </p:nvGraphicFramePr>
        <p:xfrm>
          <a:off x="5840413" y="2057400"/>
          <a:ext cx="23272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3608" name="Equation" r:id="rId10" imgW="863280" imgH="203040" progId="Equation.DSMT4">
                  <p:embed/>
                </p:oleObj>
              </mc:Choice>
              <mc:Fallback>
                <p:oleObj name="Equation" r:id="rId10" imgW="863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2057400"/>
                        <a:ext cx="2327275" cy="533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519990"/>
              </p:ext>
            </p:extLst>
          </p:nvPr>
        </p:nvGraphicFramePr>
        <p:xfrm>
          <a:off x="3652837" y="2182813"/>
          <a:ext cx="19859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3609" name="Equation" r:id="rId12" imgW="736560" imgH="203040" progId="Equation.DSMT4">
                  <p:embed/>
                </p:oleObj>
              </mc:Choice>
              <mc:Fallback>
                <p:oleObj name="Equation" r:id="rId12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2837" y="2182813"/>
                        <a:ext cx="1985963" cy="533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9990377"/>
              </p:ext>
            </p:extLst>
          </p:nvPr>
        </p:nvGraphicFramePr>
        <p:xfrm>
          <a:off x="3521075" y="2868613"/>
          <a:ext cx="19859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3610" name="Equation" r:id="rId14" imgW="736560" imgH="203040" progId="Equation.DSMT4">
                  <p:embed/>
                </p:oleObj>
              </mc:Choice>
              <mc:Fallback>
                <p:oleObj name="Equation" r:id="rId14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1075" y="2868613"/>
                        <a:ext cx="1985963" cy="533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489130"/>
              </p:ext>
            </p:extLst>
          </p:nvPr>
        </p:nvGraphicFramePr>
        <p:xfrm>
          <a:off x="5904129" y="2791690"/>
          <a:ext cx="2189306" cy="533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3611" name="Equation" r:id="rId16" imgW="812520" imgH="203040" progId="Equation.DSMT4">
                  <p:embed/>
                </p:oleObj>
              </mc:Choice>
              <mc:Fallback>
                <p:oleObj name="Equation" r:id="rId16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4129" y="2791690"/>
                        <a:ext cx="2189306" cy="53397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3446751" y="2436825"/>
            <a:ext cx="4862945" cy="15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6700324"/>
              </p:ext>
            </p:extLst>
          </p:nvPr>
        </p:nvGraphicFramePr>
        <p:xfrm>
          <a:off x="111125" y="1143000"/>
          <a:ext cx="3698875" cy="235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3612" name="Document" r:id="rId19" imgW="2499810" imgH="1706700" progId="Word.Document.12">
                  <p:embed/>
                </p:oleObj>
              </mc:Choice>
              <mc:Fallback>
                <p:oleObj name="Document" r:id="rId19" imgW="2499810" imgH="170670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" y="1143000"/>
                        <a:ext cx="3698875" cy="235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883719"/>
              </p:ext>
            </p:extLst>
          </p:nvPr>
        </p:nvGraphicFramePr>
        <p:xfrm>
          <a:off x="3574362" y="3886200"/>
          <a:ext cx="19859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3613" name="Equation" r:id="rId21" imgW="736560" imgH="203040" progId="Equation.DSMT4">
                  <p:embed/>
                </p:oleObj>
              </mc:Choice>
              <mc:Fallback>
                <p:oleObj name="Equation" r:id="rId21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4362" y="3886200"/>
                        <a:ext cx="1985963" cy="533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97614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19488" y="457200"/>
            <a:ext cx="5495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Factor Completely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864453"/>
              </p:ext>
            </p:extLst>
          </p:nvPr>
        </p:nvGraphicFramePr>
        <p:xfrm>
          <a:off x="3729038" y="919163"/>
          <a:ext cx="1676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2470" name="Equation" r:id="rId4" imgW="622080" imgH="203040" progId="Equation.DSMT4">
                  <p:embed/>
                </p:oleObj>
              </mc:Choice>
              <mc:Fallback>
                <p:oleObj name="Equation" r:id="rId4" imgW="622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9038" y="919163"/>
                        <a:ext cx="16764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4605492"/>
              </p:ext>
            </p:extLst>
          </p:nvPr>
        </p:nvGraphicFramePr>
        <p:xfrm>
          <a:off x="3659544" y="1524000"/>
          <a:ext cx="1779444" cy="533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2471" name="Equation" r:id="rId6" imgW="660240" imgH="203040" progId="Equation.DSMT4">
                  <p:embed/>
                </p:oleObj>
              </mc:Choice>
              <mc:Fallback>
                <p:oleObj name="Equation" r:id="rId6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9544" y="1524000"/>
                        <a:ext cx="1779444" cy="5339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537231"/>
              </p:ext>
            </p:extLst>
          </p:nvPr>
        </p:nvGraphicFramePr>
        <p:xfrm>
          <a:off x="3698875" y="1524000"/>
          <a:ext cx="17446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2472" name="Equation" r:id="rId8" imgW="647640" imgH="203040" progId="Equation.DSMT4">
                  <p:embed/>
                </p:oleObj>
              </mc:Choice>
              <mc:Fallback>
                <p:oleObj name="Equation" r:id="rId8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75" y="1524000"/>
                        <a:ext cx="174466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620307"/>
              </p:ext>
            </p:extLst>
          </p:nvPr>
        </p:nvGraphicFramePr>
        <p:xfrm>
          <a:off x="5840413" y="2057400"/>
          <a:ext cx="23272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2473" name="Equation" r:id="rId10" imgW="863280" imgH="203040" progId="Equation.DSMT4">
                  <p:embed/>
                </p:oleObj>
              </mc:Choice>
              <mc:Fallback>
                <p:oleObj name="Equation" r:id="rId10" imgW="863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2057400"/>
                        <a:ext cx="23272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126567"/>
              </p:ext>
            </p:extLst>
          </p:nvPr>
        </p:nvGraphicFramePr>
        <p:xfrm>
          <a:off x="3573463" y="2182813"/>
          <a:ext cx="18811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2474" name="Equation" r:id="rId12" imgW="698400" imgH="203040" progId="Equation.DSMT4">
                  <p:embed/>
                </p:oleObj>
              </mc:Choice>
              <mc:Fallback>
                <p:oleObj name="Equation" r:id="rId12" imgW="698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3463" y="2182813"/>
                        <a:ext cx="1881187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164185"/>
              </p:ext>
            </p:extLst>
          </p:nvPr>
        </p:nvGraphicFramePr>
        <p:xfrm>
          <a:off x="-29950" y="1143000"/>
          <a:ext cx="3698875" cy="235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2475" name="Document" r:id="rId15" imgW="2499810" imgH="1706700" progId="Word.Document.12">
                  <p:embed/>
                </p:oleObj>
              </mc:Choice>
              <mc:Fallback>
                <p:oleObj name="Document" r:id="rId15" imgW="2499810" imgH="170670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9950" y="1143000"/>
                        <a:ext cx="3698875" cy="235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0035316"/>
              </p:ext>
            </p:extLst>
          </p:nvPr>
        </p:nvGraphicFramePr>
        <p:xfrm>
          <a:off x="3626750" y="3276600"/>
          <a:ext cx="18811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2476" name="Equation" r:id="rId17" imgW="698400" imgH="203040" progId="Equation.DSMT4">
                  <p:embed/>
                </p:oleObj>
              </mc:Choice>
              <mc:Fallback>
                <p:oleObj name="Equation" r:id="rId17" imgW="698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6750" y="3276600"/>
                        <a:ext cx="1881187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46031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19488" y="457200"/>
            <a:ext cx="5495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Factor Completely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268029"/>
              </p:ext>
            </p:extLst>
          </p:nvPr>
        </p:nvGraphicFramePr>
        <p:xfrm>
          <a:off x="3711575" y="919163"/>
          <a:ext cx="17113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630" name="Equation" r:id="rId4" imgW="634680" imgH="203040" progId="Equation.DSMT4">
                  <p:embed/>
                </p:oleObj>
              </mc:Choice>
              <mc:Fallback>
                <p:oleObj name="Equation" r:id="rId4" imgW="634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1575" y="919163"/>
                        <a:ext cx="171132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201011"/>
              </p:ext>
            </p:extLst>
          </p:nvPr>
        </p:nvGraphicFramePr>
        <p:xfrm>
          <a:off x="3659544" y="1524000"/>
          <a:ext cx="1779444" cy="533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631" name="Equation" r:id="rId6" imgW="660240" imgH="203040" progId="Equation.DSMT4">
                  <p:embed/>
                </p:oleObj>
              </mc:Choice>
              <mc:Fallback>
                <p:oleObj name="Equation" r:id="rId6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9544" y="1524000"/>
                        <a:ext cx="1779444" cy="5339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069933"/>
              </p:ext>
            </p:extLst>
          </p:nvPr>
        </p:nvGraphicFramePr>
        <p:xfrm>
          <a:off x="3682278" y="1524000"/>
          <a:ext cx="1779444" cy="533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632" name="Equation" r:id="rId8" imgW="660240" imgH="203040" progId="Equation.DSMT4">
                  <p:embed/>
                </p:oleObj>
              </mc:Choice>
              <mc:Fallback>
                <p:oleObj name="Equation" r:id="rId8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2278" y="1524000"/>
                        <a:ext cx="1779444" cy="5339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569794"/>
              </p:ext>
            </p:extLst>
          </p:nvPr>
        </p:nvGraphicFramePr>
        <p:xfrm>
          <a:off x="3636963" y="2182813"/>
          <a:ext cx="2019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633" name="Equation" r:id="rId10" imgW="749160" imgH="203040" progId="Equation.DSMT4">
                  <p:embed/>
                </p:oleObj>
              </mc:Choice>
              <mc:Fallback>
                <p:oleObj name="Equation" r:id="rId10" imgW="749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6963" y="2182813"/>
                        <a:ext cx="20193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322281"/>
              </p:ext>
            </p:extLst>
          </p:nvPr>
        </p:nvGraphicFramePr>
        <p:xfrm>
          <a:off x="3692525" y="2868613"/>
          <a:ext cx="19875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634" name="Equation" r:id="rId12" imgW="736560" imgH="203040" progId="Equation.DSMT4">
                  <p:embed/>
                </p:oleObj>
              </mc:Choice>
              <mc:Fallback>
                <p:oleObj name="Equation" r:id="rId12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525" y="2868613"/>
                        <a:ext cx="198755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3446751" y="2438400"/>
            <a:ext cx="2431472" cy="15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164305"/>
              </p:ext>
            </p:extLst>
          </p:nvPr>
        </p:nvGraphicFramePr>
        <p:xfrm>
          <a:off x="-29950" y="1143000"/>
          <a:ext cx="3698875" cy="235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635" name="Document" r:id="rId15" imgW="2499810" imgH="1706700" progId="Word.Document.12">
                  <p:embed/>
                </p:oleObj>
              </mc:Choice>
              <mc:Fallback>
                <p:oleObj name="Document" r:id="rId15" imgW="2499810" imgH="170670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9950" y="1143000"/>
                        <a:ext cx="3698875" cy="235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3657600" y="3124200"/>
            <a:ext cx="222062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059293"/>
              </p:ext>
            </p:extLst>
          </p:nvPr>
        </p:nvGraphicFramePr>
        <p:xfrm>
          <a:off x="3690938" y="3581400"/>
          <a:ext cx="19875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636" name="Equation" r:id="rId17" imgW="736560" imgH="203040" progId="Equation.DSMT4">
                  <p:embed/>
                </p:oleObj>
              </mc:Choice>
              <mc:Fallback>
                <p:oleObj name="Equation" r:id="rId17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0938" y="3581400"/>
                        <a:ext cx="198755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785853"/>
              </p:ext>
            </p:extLst>
          </p:nvPr>
        </p:nvGraphicFramePr>
        <p:xfrm>
          <a:off x="5967413" y="3521075"/>
          <a:ext cx="2324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637" name="Equation" r:id="rId19" imgW="863280" imgH="203040" progId="Equation.DSMT4">
                  <p:embed/>
                </p:oleObj>
              </mc:Choice>
              <mc:Fallback>
                <p:oleObj name="Equation" r:id="rId19" imgW="863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7413" y="3521075"/>
                        <a:ext cx="23241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95196"/>
              </p:ext>
            </p:extLst>
          </p:nvPr>
        </p:nvGraphicFramePr>
        <p:xfrm>
          <a:off x="3657600" y="4572000"/>
          <a:ext cx="19875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638" name="Equation" r:id="rId21" imgW="736560" imgH="203040" progId="Equation.DSMT4">
                  <p:embed/>
                </p:oleObj>
              </mc:Choice>
              <mc:Fallback>
                <p:oleObj name="Equation" r:id="rId21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572000"/>
                        <a:ext cx="198755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54073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752600"/>
            <a:ext cx="73152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Combining GCF and Guess and Check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15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6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126047"/>
              </p:ext>
            </p:extLst>
          </p:nvPr>
        </p:nvGraphicFramePr>
        <p:xfrm>
          <a:off x="1125538" y="1371600"/>
          <a:ext cx="6846887" cy="402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48" name="Document" r:id="rId4" imgW="4189906" imgH="2458555" progId="Word.Document.12">
                  <p:embed/>
                </p:oleObj>
              </mc:Choice>
              <mc:Fallback>
                <p:oleObj name="Document" r:id="rId4" imgW="4189906" imgH="2458555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1371600"/>
                        <a:ext cx="6846887" cy="402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914399" y="533400"/>
            <a:ext cx="7315200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Arial" pitchFamily="34" charset="0"/>
                <a:ea typeface="+mj-ea"/>
                <a:cs typeface="Arial" pitchFamily="34" charset="0"/>
              </a:rPr>
              <a:t>Beginning a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General Procedure for Factoring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93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19488" y="533400"/>
            <a:ext cx="5495712" cy="558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Factor Completely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657812"/>
              </p:ext>
            </p:extLst>
          </p:nvPr>
        </p:nvGraphicFramePr>
        <p:xfrm>
          <a:off x="3305056" y="987831"/>
          <a:ext cx="2525951" cy="645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564" name="Equation" r:id="rId4" imgW="774360" imgH="203040" progId="Equation.DSMT4">
                  <p:embed/>
                </p:oleObj>
              </mc:Choice>
              <mc:Fallback>
                <p:oleObj name="Equation" r:id="rId4" imgW="774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5056" y="987831"/>
                        <a:ext cx="2525951" cy="6454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984735"/>
              </p:ext>
            </p:extLst>
          </p:nvPr>
        </p:nvGraphicFramePr>
        <p:xfrm>
          <a:off x="3323620" y="4026465"/>
          <a:ext cx="2563495" cy="686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565" name="Equation" r:id="rId6" imgW="787320" imgH="215640" progId="Equation.DSMT4">
                  <p:embed/>
                </p:oleObj>
              </mc:Choice>
              <mc:Fallback>
                <p:oleObj name="Equation" r:id="rId6" imgW="7873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3620" y="4026465"/>
                        <a:ext cx="2563495" cy="6862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3050539"/>
              </p:ext>
            </p:extLst>
          </p:nvPr>
        </p:nvGraphicFramePr>
        <p:xfrm>
          <a:off x="3324138" y="3121285"/>
          <a:ext cx="2570480" cy="644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566" name="Equation" r:id="rId8" imgW="787320" imgH="203040" progId="Equation.DSMT4">
                  <p:embed/>
                </p:oleObj>
              </mc:Choice>
              <mc:Fallback>
                <p:oleObj name="Equation" r:id="rId8" imgW="787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4138" y="3121285"/>
                        <a:ext cx="2570480" cy="6443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430042"/>
              </p:ext>
            </p:extLst>
          </p:nvPr>
        </p:nvGraphicFramePr>
        <p:xfrm>
          <a:off x="3263289" y="1589168"/>
          <a:ext cx="2568211" cy="685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567" name="Equation" r:id="rId10" imgW="787320" imgH="215640" progId="Equation.DSMT4">
                  <p:embed/>
                </p:oleObj>
              </mc:Choice>
              <mc:Fallback>
                <p:oleObj name="Equation" r:id="rId10" imgW="7873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289" y="1589168"/>
                        <a:ext cx="2568211" cy="6857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9397939"/>
              </p:ext>
            </p:extLst>
          </p:nvPr>
        </p:nvGraphicFramePr>
        <p:xfrm>
          <a:off x="3369185" y="4764786"/>
          <a:ext cx="2524030" cy="645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568" name="Equation" r:id="rId12" imgW="774360" imgH="203040" progId="Equation.DSMT4">
                  <p:embed/>
                </p:oleObj>
              </mc:Choice>
              <mc:Fallback>
                <p:oleObj name="Equation" r:id="rId12" imgW="774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9185" y="4764786"/>
                        <a:ext cx="2524030" cy="6454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309148"/>
              </p:ext>
            </p:extLst>
          </p:nvPr>
        </p:nvGraphicFramePr>
        <p:xfrm>
          <a:off x="3213092" y="2384998"/>
          <a:ext cx="2652728" cy="643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569" name="Equation" r:id="rId14" imgW="812520" imgH="203040" progId="Equation.DSMT4">
                  <p:embed/>
                </p:oleObj>
              </mc:Choice>
              <mc:Fallback>
                <p:oleObj name="Equation" r:id="rId14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092" y="2384998"/>
                        <a:ext cx="2652728" cy="6434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25097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19488" y="519405"/>
            <a:ext cx="5495712" cy="558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Factor Completely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974256"/>
              </p:ext>
            </p:extLst>
          </p:nvPr>
        </p:nvGraphicFramePr>
        <p:xfrm>
          <a:off x="3283926" y="954460"/>
          <a:ext cx="2568210" cy="685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64" name="Equation" r:id="rId4" imgW="787320" imgH="215640" progId="Equation.DSMT4">
                  <p:embed/>
                </p:oleObj>
              </mc:Choice>
              <mc:Fallback>
                <p:oleObj name="Equation" r:id="rId4" imgW="7873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3926" y="954460"/>
                        <a:ext cx="2568210" cy="6857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302170"/>
              </p:ext>
            </p:extLst>
          </p:nvPr>
        </p:nvGraphicFramePr>
        <p:xfrm>
          <a:off x="3228205" y="4760999"/>
          <a:ext cx="2606628" cy="5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65" name="Equation" r:id="rId6" imgW="799920" imgH="164880" progId="Equation.DSMT4">
                  <p:embed/>
                </p:oleObj>
              </mc:Choice>
              <mc:Fallback>
                <p:oleObj name="Equation" r:id="rId6" imgW="7999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205" y="4760999"/>
                        <a:ext cx="2606628" cy="52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608669"/>
              </p:ext>
            </p:extLst>
          </p:nvPr>
        </p:nvGraphicFramePr>
        <p:xfrm>
          <a:off x="3171277" y="3172690"/>
          <a:ext cx="2860184" cy="643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66" name="Equation" r:id="rId8" imgW="876240" imgH="203040" progId="Equation.DSMT4">
                  <p:embed/>
                </p:oleObj>
              </mc:Choice>
              <mc:Fallback>
                <p:oleObj name="Equation" r:id="rId8" imgW="876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1277" y="3172690"/>
                        <a:ext cx="2860184" cy="6434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486441"/>
              </p:ext>
            </p:extLst>
          </p:nvPr>
        </p:nvGraphicFramePr>
        <p:xfrm>
          <a:off x="3192899" y="2337173"/>
          <a:ext cx="2775664" cy="685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67" name="Equation" r:id="rId10" imgW="850680" imgH="215640" progId="Equation.DSMT4">
                  <p:embed/>
                </p:oleObj>
              </mc:Choice>
              <mc:Fallback>
                <p:oleObj name="Equation" r:id="rId10" imgW="8506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2899" y="2337173"/>
                        <a:ext cx="2775664" cy="6857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457884"/>
              </p:ext>
            </p:extLst>
          </p:nvPr>
        </p:nvGraphicFramePr>
        <p:xfrm>
          <a:off x="3274569" y="5298186"/>
          <a:ext cx="2566289" cy="645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68" name="Equation" r:id="rId12" imgW="787320" imgH="203040" progId="Equation.DSMT4">
                  <p:embed/>
                </p:oleObj>
              </mc:Choice>
              <mc:Fallback>
                <p:oleObj name="Equation" r:id="rId12" imgW="787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4569" y="5298186"/>
                        <a:ext cx="2566289" cy="6454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431521"/>
              </p:ext>
            </p:extLst>
          </p:nvPr>
        </p:nvGraphicFramePr>
        <p:xfrm>
          <a:off x="3304232" y="1627283"/>
          <a:ext cx="2485613" cy="685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69" name="Equation" r:id="rId14" imgW="761760" imgH="215640" progId="Equation.DSMT4">
                  <p:embed/>
                </p:oleObj>
              </mc:Choice>
              <mc:Fallback>
                <p:oleObj name="Equation" r:id="rId14" imgW="7617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4232" y="1627283"/>
                        <a:ext cx="2485613" cy="6857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072643"/>
              </p:ext>
            </p:extLst>
          </p:nvPr>
        </p:nvGraphicFramePr>
        <p:xfrm>
          <a:off x="3174175" y="3879128"/>
          <a:ext cx="2735326" cy="643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70" name="Equation" r:id="rId16" imgW="838080" imgH="203040" progId="Equation.DSMT4">
                  <p:embed/>
                </p:oleObj>
              </mc:Choice>
              <mc:Fallback>
                <p:oleObj name="Equation" r:id="rId16" imgW="838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4175" y="3879128"/>
                        <a:ext cx="2735326" cy="6434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31587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19488" y="515619"/>
            <a:ext cx="5495712" cy="558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Factor Completely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919295"/>
              </p:ext>
            </p:extLst>
          </p:nvPr>
        </p:nvGraphicFramePr>
        <p:xfrm>
          <a:off x="3243421" y="1072614"/>
          <a:ext cx="2650808" cy="685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76" name="Equation" r:id="rId4" imgW="812520" imgH="215640" progId="Equation.DSMT4">
                  <p:embed/>
                </p:oleObj>
              </mc:Choice>
              <mc:Fallback>
                <p:oleObj name="Equation" r:id="rId4" imgW="8125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3421" y="1072614"/>
                        <a:ext cx="2650808" cy="6857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6051497"/>
              </p:ext>
            </p:extLst>
          </p:nvPr>
        </p:nvGraphicFramePr>
        <p:xfrm>
          <a:off x="3150149" y="3298781"/>
          <a:ext cx="2902441" cy="643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77" name="Equation" r:id="rId6" imgW="888840" imgH="203040" progId="Equation.DSMT4">
                  <p:embed/>
                </p:oleObj>
              </mc:Choice>
              <mc:Fallback>
                <p:oleObj name="Equation" r:id="rId6" imgW="888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0149" y="3298781"/>
                        <a:ext cx="2902441" cy="6434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676441"/>
              </p:ext>
            </p:extLst>
          </p:nvPr>
        </p:nvGraphicFramePr>
        <p:xfrm>
          <a:off x="3192899" y="2455327"/>
          <a:ext cx="2775664" cy="685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78" name="Equation" r:id="rId8" imgW="850680" imgH="215640" progId="Equation.DSMT4">
                  <p:embed/>
                </p:oleObj>
              </mc:Choice>
              <mc:Fallback>
                <p:oleObj name="Equation" r:id="rId8" imgW="8506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2899" y="2455327"/>
                        <a:ext cx="2775664" cy="6857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772162"/>
              </p:ext>
            </p:extLst>
          </p:nvPr>
        </p:nvGraphicFramePr>
        <p:xfrm>
          <a:off x="3221196" y="1745714"/>
          <a:ext cx="2650808" cy="685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79" name="Equation" r:id="rId10" imgW="812520" imgH="215640" progId="Equation.DSMT4">
                  <p:embed/>
                </p:oleObj>
              </mc:Choice>
              <mc:Fallback>
                <p:oleObj name="Equation" r:id="rId10" imgW="8125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1196" y="1745714"/>
                        <a:ext cx="2650808" cy="6857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791523"/>
              </p:ext>
            </p:extLst>
          </p:nvPr>
        </p:nvGraphicFramePr>
        <p:xfrm>
          <a:off x="3216434" y="4056828"/>
          <a:ext cx="2650808" cy="5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80" name="Equation" r:id="rId12" imgW="812520" imgH="164880" progId="Equation.DSMT4">
                  <p:embed/>
                </p:oleObj>
              </mc:Choice>
              <mc:Fallback>
                <p:oleObj name="Equation" r:id="rId12" imgW="8125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6434" y="4056828"/>
                        <a:ext cx="2650808" cy="52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243705"/>
              </p:ext>
            </p:extLst>
          </p:nvPr>
        </p:nvGraphicFramePr>
        <p:xfrm>
          <a:off x="3241940" y="4809600"/>
          <a:ext cx="2650808" cy="5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81" name="Equation" r:id="rId14" imgW="812520" imgH="164880" progId="Equation.DSMT4">
                  <p:embed/>
                </p:oleObj>
              </mc:Choice>
              <mc:Fallback>
                <p:oleObj name="Equation" r:id="rId14" imgW="8125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1940" y="4809600"/>
                        <a:ext cx="2650808" cy="52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3192899" y="4299099"/>
            <a:ext cx="297930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5154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828800" y="228599"/>
            <a:ext cx="5486400" cy="533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Identifying the values for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c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8794683"/>
              </p:ext>
            </p:extLst>
          </p:nvPr>
        </p:nvGraphicFramePr>
        <p:xfrm>
          <a:off x="3674786" y="1064824"/>
          <a:ext cx="1796017" cy="555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6" name="Equation" r:id="rId4" imgW="647640" imgH="203040" progId="Equation.DSMT4">
                  <p:embed/>
                </p:oleObj>
              </mc:Choice>
              <mc:Fallback>
                <p:oleObj name="Equation" r:id="rId4" imgW="64764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4786" y="1064824"/>
                        <a:ext cx="1796017" cy="5551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466205"/>
              </p:ext>
            </p:extLst>
          </p:nvPr>
        </p:nvGraphicFramePr>
        <p:xfrm>
          <a:off x="3477244" y="2361811"/>
          <a:ext cx="2078387" cy="555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7" name="Equation" r:id="rId6" imgW="749160" imgH="203040" progId="Equation.DSMT4">
                  <p:embed/>
                </p:oleObj>
              </mc:Choice>
              <mc:Fallback>
                <p:oleObj name="Equation" r:id="rId6" imgW="749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7244" y="2361811"/>
                        <a:ext cx="2078387" cy="5551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991215"/>
              </p:ext>
            </p:extLst>
          </p:nvPr>
        </p:nvGraphicFramePr>
        <p:xfrm>
          <a:off x="3779638" y="1676011"/>
          <a:ext cx="1584722" cy="555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8" name="Equation" r:id="rId8" imgW="571320" imgH="203040" progId="Equation.DSMT4">
                  <p:embed/>
                </p:oleObj>
              </mc:Choice>
              <mc:Fallback>
                <p:oleObj name="Equation" r:id="rId8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638" y="1676011"/>
                        <a:ext cx="1584722" cy="5551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601451"/>
              </p:ext>
            </p:extLst>
          </p:nvPr>
        </p:nvGraphicFramePr>
        <p:xfrm>
          <a:off x="2879708" y="3056612"/>
          <a:ext cx="3384582" cy="451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9" name="Equation" r:id="rId10" imgW="1218960" imgH="164880" progId="Equation.DSMT4">
                  <p:embed/>
                </p:oleObj>
              </mc:Choice>
              <mc:Fallback>
                <p:oleObj name="Equation" r:id="rId10" imgW="1218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708" y="3056612"/>
                        <a:ext cx="3384582" cy="4514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19488" y="552131"/>
            <a:ext cx="5495712" cy="558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Factor Completely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9766318"/>
              </p:ext>
            </p:extLst>
          </p:nvPr>
        </p:nvGraphicFramePr>
        <p:xfrm>
          <a:off x="3283926" y="1109424"/>
          <a:ext cx="2568210" cy="685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67" name="Equation" r:id="rId4" imgW="787320" imgH="215640" progId="Equation.DSMT4">
                  <p:embed/>
                </p:oleObj>
              </mc:Choice>
              <mc:Fallback>
                <p:oleObj name="Equation" r:id="rId4" imgW="7873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3926" y="1109424"/>
                        <a:ext cx="2568210" cy="6857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240550"/>
              </p:ext>
            </p:extLst>
          </p:nvPr>
        </p:nvGraphicFramePr>
        <p:xfrm>
          <a:off x="3150149" y="2756153"/>
          <a:ext cx="2902441" cy="643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68" name="Equation" r:id="rId6" imgW="888840" imgH="203040" progId="Equation.DSMT4">
                  <p:embed/>
                </p:oleObj>
              </mc:Choice>
              <mc:Fallback>
                <p:oleObj name="Equation" r:id="rId6" imgW="888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0149" y="2756153"/>
                        <a:ext cx="2902441" cy="6434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677913"/>
              </p:ext>
            </p:extLst>
          </p:nvPr>
        </p:nvGraphicFramePr>
        <p:xfrm>
          <a:off x="3275497" y="1912699"/>
          <a:ext cx="2610469" cy="685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69" name="Equation" r:id="rId8" imgW="799920" imgH="215640" progId="Equation.DSMT4">
                  <p:embed/>
                </p:oleObj>
              </mc:Choice>
              <mc:Fallback>
                <p:oleObj name="Equation" r:id="rId8" imgW="7999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497" y="1912699"/>
                        <a:ext cx="2610469" cy="6857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292975"/>
              </p:ext>
            </p:extLst>
          </p:nvPr>
        </p:nvGraphicFramePr>
        <p:xfrm>
          <a:off x="3256939" y="3514200"/>
          <a:ext cx="2568211" cy="5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70" name="Equation" r:id="rId10" imgW="787320" imgH="164880" progId="Equation.DSMT4">
                  <p:embed/>
                </p:oleObj>
              </mc:Choice>
              <mc:Fallback>
                <p:oleObj name="Equation" r:id="rId10" imgW="7873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6939" y="3514200"/>
                        <a:ext cx="2568211" cy="52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44200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19488" y="628331"/>
            <a:ext cx="5495712" cy="558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Factor Completely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578448"/>
              </p:ext>
            </p:extLst>
          </p:nvPr>
        </p:nvGraphicFramePr>
        <p:xfrm>
          <a:off x="3201329" y="1185624"/>
          <a:ext cx="2733405" cy="685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86" name="Equation" r:id="rId4" imgW="838080" imgH="215640" progId="Equation.DSMT4">
                  <p:embed/>
                </p:oleObj>
              </mc:Choice>
              <mc:Fallback>
                <p:oleObj name="Equation" r:id="rId4" imgW="8380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1329" y="1185624"/>
                        <a:ext cx="2733405" cy="6857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9155451"/>
              </p:ext>
            </p:extLst>
          </p:nvPr>
        </p:nvGraphicFramePr>
        <p:xfrm>
          <a:off x="3376613" y="2832100"/>
          <a:ext cx="2446337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87" name="Equation" r:id="rId6" imgW="749160" imgH="203040" progId="Equation.DSMT4">
                  <p:embed/>
                </p:oleObj>
              </mc:Choice>
              <mc:Fallback>
                <p:oleObj name="Equation" r:id="rId6" imgW="749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613" y="2832100"/>
                        <a:ext cx="2446337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5598936"/>
              </p:ext>
            </p:extLst>
          </p:nvPr>
        </p:nvGraphicFramePr>
        <p:xfrm>
          <a:off x="3027537" y="1988899"/>
          <a:ext cx="3107976" cy="685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88" name="Equation" r:id="rId8" imgW="952200" imgH="215640" progId="Equation.DSMT4">
                  <p:embed/>
                </p:oleObj>
              </mc:Choice>
              <mc:Fallback>
                <p:oleObj name="Equation" r:id="rId8" imgW="9522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7537" y="1988899"/>
                        <a:ext cx="3107976" cy="6857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072245"/>
              </p:ext>
            </p:extLst>
          </p:nvPr>
        </p:nvGraphicFramePr>
        <p:xfrm>
          <a:off x="3091744" y="3590400"/>
          <a:ext cx="2898601" cy="5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89" name="Equation" r:id="rId10" imgW="888840" imgH="164880" progId="Equation.DSMT4">
                  <p:embed/>
                </p:oleObj>
              </mc:Choice>
              <mc:Fallback>
                <p:oleObj name="Equation" r:id="rId10" imgW="8888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1744" y="3590400"/>
                        <a:ext cx="2898601" cy="52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13990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19488" y="628331"/>
            <a:ext cx="5495712" cy="558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Factor Completely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144139"/>
              </p:ext>
            </p:extLst>
          </p:nvPr>
        </p:nvGraphicFramePr>
        <p:xfrm>
          <a:off x="3144044" y="1185863"/>
          <a:ext cx="28559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10" name="Equation" r:id="rId4" imgW="876240" imgH="215640" progId="Equation.DSMT4">
                  <p:embed/>
                </p:oleObj>
              </mc:Choice>
              <mc:Fallback>
                <p:oleObj name="Equation" r:id="rId4" imgW="8762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4044" y="1185863"/>
                        <a:ext cx="285591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118044"/>
              </p:ext>
            </p:extLst>
          </p:nvPr>
        </p:nvGraphicFramePr>
        <p:xfrm>
          <a:off x="3368675" y="4520389"/>
          <a:ext cx="24066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11" name="Equation" r:id="rId6" imgW="736560" imgH="164880" progId="Equation.DSMT4">
                  <p:embed/>
                </p:oleObj>
              </mc:Choice>
              <mc:Fallback>
                <p:oleObj name="Equation" r:id="rId6" imgW="736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675" y="4520389"/>
                        <a:ext cx="240665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471795"/>
              </p:ext>
            </p:extLst>
          </p:nvPr>
        </p:nvGraphicFramePr>
        <p:xfrm>
          <a:off x="3286919" y="2831451"/>
          <a:ext cx="25701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12" name="Equation" r:id="rId8" imgW="787320" imgH="215640" progId="Equation.DSMT4">
                  <p:embed/>
                </p:oleObj>
              </mc:Choice>
              <mc:Fallback>
                <p:oleObj name="Equation" r:id="rId8" imgW="7873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919" y="2831451"/>
                        <a:ext cx="257016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129960"/>
              </p:ext>
            </p:extLst>
          </p:nvPr>
        </p:nvGraphicFramePr>
        <p:xfrm>
          <a:off x="3289300" y="2008657"/>
          <a:ext cx="2565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13" name="Equation" r:id="rId10" imgW="787320" imgH="215640" progId="Equation.DSMT4">
                  <p:embed/>
                </p:oleObj>
              </mc:Choice>
              <mc:Fallback>
                <p:oleObj name="Equation" r:id="rId10" imgW="7873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300" y="2008657"/>
                        <a:ext cx="2565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00610"/>
              </p:ext>
            </p:extLst>
          </p:nvPr>
        </p:nvGraphicFramePr>
        <p:xfrm>
          <a:off x="3452813" y="3737209"/>
          <a:ext cx="223837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14" name="Equation" r:id="rId12" imgW="685800" imgH="164880" progId="Equation.DSMT4">
                  <p:embed/>
                </p:oleObj>
              </mc:Choice>
              <mc:Fallback>
                <p:oleObj name="Equation" r:id="rId12" imgW="6858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2813" y="3737209"/>
                        <a:ext cx="2238375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68795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19488" y="628331"/>
            <a:ext cx="5495712" cy="558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Factor Completely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934896"/>
              </p:ext>
            </p:extLst>
          </p:nvPr>
        </p:nvGraphicFramePr>
        <p:xfrm>
          <a:off x="3000375" y="1204913"/>
          <a:ext cx="3144838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86" name="Equation" r:id="rId4" imgW="965160" imgH="203040" progId="Equation.DSMT4">
                  <p:embed/>
                </p:oleObj>
              </mc:Choice>
              <mc:Fallback>
                <p:oleObj name="Equation" r:id="rId4" imgW="965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1204913"/>
                        <a:ext cx="3144838" cy="646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163420"/>
              </p:ext>
            </p:extLst>
          </p:nvPr>
        </p:nvGraphicFramePr>
        <p:xfrm>
          <a:off x="3057525" y="4519613"/>
          <a:ext cx="30289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87" name="Equation" r:id="rId6" imgW="927000" imgH="164880" progId="Equation.DSMT4">
                  <p:embed/>
                </p:oleObj>
              </mc:Choice>
              <mc:Fallback>
                <p:oleObj name="Equation" r:id="rId6" imgW="9270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525" y="4519613"/>
                        <a:ext cx="302895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233095"/>
              </p:ext>
            </p:extLst>
          </p:nvPr>
        </p:nvGraphicFramePr>
        <p:xfrm>
          <a:off x="3163888" y="2911475"/>
          <a:ext cx="2817812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88" name="Equation" r:id="rId8" imgW="863280" imgH="164880" progId="Equation.DSMT4">
                  <p:embed/>
                </p:oleObj>
              </mc:Choice>
              <mc:Fallback>
                <p:oleObj name="Equation" r:id="rId8" imgW="863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3888" y="2911475"/>
                        <a:ext cx="2817812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328857"/>
              </p:ext>
            </p:extLst>
          </p:nvPr>
        </p:nvGraphicFramePr>
        <p:xfrm>
          <a:off x="3041650" y="2008188"/>
          <a:ext cx="30622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89" name="Equation" r:id="rId10" imgW="939600" imgH="215640" progId="Equation.DSMT4">
                  <p:embed/>
                </p:oleObj>
              </mc:Choice>
              <mc:Fallback>
                <p:oleObj name="Equation" r:id="rId10" imgW="9396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1650" y="2008188"/>
                        <a:ext cx="306228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775655"/>
              </p:ext>
            </p:extLst>
          </p:nvPr>
        </p:nvGraphicFramePr>
        <p:xfrm>
          <a:off x="3163888" y="3736975"/>
          <a:ext cx="2817812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90" name="Equation" r:id="rId12" imgW="863280" imgH="164880" progId="Equation.DSMT4">
                  <p:embed/>
                </p:oleObj>
              </mc:Choice>
              <mc:Fallback>
                <p:oleObj name="Equation" r:id="rId12" imgW="863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3888" y="3736975"/>
                        <a:ext cx="2817812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3222207" y="3200400"/>
            <a:ext cx="297930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2053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19488" y="628331"/>
            <a:ext cx="5495712" cy="558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Factor Completely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772002"/>
              </p:ext>
            </p:extLst>
          </p:nvPr>
        </p:nvGraphicFramePr>
        <p:xfrm>
          <a:off x="3101975" y="1204913"/>
          <a:ext cx="294005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31" name="Equation" r:id="rId4" imgW="901440" imgH="203040" progId="Equation.DSMT4">
                  <p:embed/>
                </p:oleObj>
              </mc:Choice>
              <mc:Fallback>
                <p:oleObj name="Equation" r:id="rId4" imgW="9014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1975" y="1204913"/>
                        <a:ext cx="2940050" cy="646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633685"/>
              </p:ext>
            </p:extLst>
          </p:nvPr>
        </p:nvGraphicFramePr>
        <p:xfrm>
          <a:off x="3041406" y="4661660"/>
          <a:ext cx="28638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32" name="Equation" r:id="rId6" imgW="876240" imgH="164880" progId="Equation.DSMT4">
                  <p:embed/>
                </p:oleObj>
              </mc:Choice>
              <mc:Fallback>
                <p:oleObj name="Equation" r:id="rId6" imgW="8762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1406" y="4661660"/>
                        <a:ext cx="286385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461066"/>
              </p:ext>
            </p:extLst>
          </p:nvPr>
        </p:nvGraphicFramePr>
        <p:xfrm>
          <a:off x="3283056" y="3379786"/>
          <a:ext cx="256857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33" name="Equation" r:id="rId8" imgW="787320" imgH="164880" progId="Equation.DSMT4">
                  <p:embed/>
                </p:oleObj>
              </mc:Choice>
              <mc:Fallback>
                <p:oleObj name="Equation" r:id="rId8" imgW="7873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3056" y="3379786"/>
                        <a:ext cx="2568575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452467"/>
              </p:ext>
            </p:extLst>
          </p:nvPr>
        </p:nvGraphicFramePr>
        <p:xfrm>
          <a:off x="3012098" y="2535237"/>
          <a:ext cx="30194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34" name="Equation" r:id="rId10" imgW="927000" imgH="215640" progId="Equation.DSMT4">
                  <p:embed/>
                </p:oleObj>
              </mc:Choice>
              <mc:Fallback>
                <p:oleObj name="Equation" r:id="rId10" imgW="9270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2098" y="2535237"/>
                        <a:ext cx="30194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106071"/>
              </p:ext>
            </p:extLst>
          </p:nvPr>
        </p:nvGraphicFramePr>
        <p:xfrm>
          <a:off x="3179762" y="4036873"/>
          <a:ext cx="2652712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35" name="Equation" r:id="rId12" imgW="812520" imgH="164880" progId="Equation.DSMT4">
                  <p:embed/>
                </p:oleObj>
              </mc:Choice>
              <mc:Fallback>
                <p:oleObj name="Equation" r:id="rId12" imgW="8125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9762" y="4036873"/>
                        <a:ext cx="2652712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8149452"/>
              </p:ext>
            </p:extLst>
          </p:nvPr>
        </p:nvGraphicFramePr>
        <p:xfrm>
          <a:off x="3079750" y="1862001"/>
          <a:ext cx="294005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36" name="Equation" r:id="rId14" imgW="901440" imgH="203040" progId="Equation.DSMT4">
                  <p:embed/>
                </p:oleObj>
              </mc:Choice>
              <mc:Fallback>
                <p:oleObj name="Equation" r:id="rId14" imgW="9014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0" y="1862001"/>
                        <a:ext cx="2940050" cy="646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3101975" y="3642517"/>
            <a:ext cx="297930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71635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752600"/>
            <a:ext cx="73152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Guess and Check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8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752600"/>
            <a:ext cx="73152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AC Method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00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20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03608"/>
              </p:ext>
            </p:extLst>
          </p:nvPr>
        </p:nvGraphicFramePr>
        <p:xfrm>
          <a:off x="1066800" y="685800"/>
          <a:ext cx="6361113" cy="324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20" name="Document" r:id="rId5" imgW="3637060" imgH="1845227" progId="Word.Document.12">
                  <p:embed/>
                </p:oleObj>
              </mc:Choice>
              <mc:Fallback>
                <p:oleObj name="Document" r:id="rId5" imgW="3637060" imgH="1845227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685800"/>
                        <a:ext cx="6361113" cy="324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228599"/>
            <a:ext cx="7315200" cy="4572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 Special Case of the AC Method, a = 1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  <p:graphicFrame>
        <p:nvGraphicFramePr>
          <p:cNvPr id="22118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971989"/>
              </p:ext>
            </p:extLst>
          </p:nvPr>
        </p:nvGraphicFramePr>
        <p:xfrm>
          <a:off x="1676400" y="912714"/>
          <a:ext cx="6248400" cy="2287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94" name="Document" r:id="rId5" imgW="3767869" imgH="1373050" progId="Word.Document.12">
                  <p:embed/>
                </p:oleObj>
              </mc:Choice>
              <mc:Fallback>
                <p:oleObj name="Document" r:id="rId5" imgW="3767869" imgH="1373050" progId="Word.Document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912714"/>
                        <a:ext cx="6248400" cy="22876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6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064238"/>
              </p:ext>
            </p:extLst>
          </p:nvPr>
        </p:nvGraphicFramePr>
        <p:xfrm>
          <a:off x="762000" y="1066800"/>
          <a:ext cx="6921500" cy="308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823" name="Document" r:id="rId4" imgW="4188042" imgH="1865350" progId="Word.Document.12">
                  <p:embed/>
                </p:oleObj>
              </mc:Choice>
              <mc:Fallback>
                <p:oleObj name="Document" r:id="rId4" imgW="4188042" imgH="1865350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066800"/>
                        <a:ext cx="6921500" cy="308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914400" y="228600"/>
            <a:ext cx="7315200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The General Procedure for Factoring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828800" y="228599"/>
            <a:ext cx="5486400" cy="533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Identifying the values for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c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820408"/>
              </p:ext>
            </p:extLst>
          </p:nvPr>
        </p:nvGraphicFramePr>
        <p:xfrm>
          <a:off x="2921794" y="2209800"/>
          <a:ext cx="330041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649" name="Equation" r:id="rId4" imgW="1244520" imgH="164880" progId="Equation.DSMT4">
                  <p:embed/>
                </p:oleObj>
              </mc:Choice>
              <mc:Fallback>
                <p:oleObj name="Equation" r:id="rId4" imgW="1244520" imgH="164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794" y="2209800"/>
                        <a:ext cx="3300412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367212"/>
              </p:ext>
            </p:extLst>
          </p:nvPr>
        </p:nvGraphicFramePr>
        <p:xfrm>
          <a:off x="3679825" y="1458913"/>
          <a:ext cx="17843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650" name="Equation" r:id="rId6" imgW="672840" imgH="203040" progId="Equation.DSMT4">
                  <p:embed/>
                </p:oleObj>
              </mc:Choice>
              <mc:Fallback>
                <p:oleObj name="Equation" r:id="rId6" imgW="67284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9825" y="1458913"/>
                        <a:ext cx="17843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295788"/>
              </p:ext>
            </p:extLst>
          </p:nvPr>
        </p:nvGraphicFramePr>
        <p:xfrm>
          <a:off x="3612356" y="838200"/>
          <a:ext cx="1919287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651" name="Equation" r:id="rId8" imgW="723600" imgH="203040" progId="Equation.DSMT4">
                  <p:embed/>
                </p:oleObj>
              </mc:Choice>
              <mc:Fallback>
                <p:oleObj name="Equation" r:id="rId8" imgW="72360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2356" y="838200"/>
                        <a:ext cx="1919287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854612"/>
              </p:ext>
            </p:extLst>
          </p:nvPr>
        </p:nvGraphicFramePr>
        <p:xfrm>
          <a:off x="2971800" y="3962400"/>
          <a:ext cx="30988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652" name="Equation" r:id="rId10" imgW="1168200" imgH="164880" progId="Equation.DSMT4">
                  <p:embed/>
                </p:oleObj>
              </mc:Choice>
              <mc:Fallback>
                <p:oleObj name="Equation" r:id="rId10" imgW="1168200" imgH="164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962400"/>
                        <a:ext cx="309880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396677"/>
              </p:ext>
            </p:extLst>
          </p:nvPr>
        </p:nvGraphicFramePr>
        <p:xfrm>
          <a:off x="3561556" y="3276600"/>
          <a:ext cx="202088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653" name="Equation" r:id="rId12" imgW="761760" imgH="215640" progId="Equation.DSMT4">
                  <p:embed/>
                </p:oleObj>
              </mc:Choice>
              <mc:Fallback>
                <p:oleObj name="Equation" r:id="rId12" imgW="761760" imgH="215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1556" y="3276600"/>
                        <a:ext cx="2020888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123305"/>
              </p:ext>
            </p:extLst>
          </p:nvPr>
        </p:nvGraphicFramePr>
        <p:xfrm>
          <a:off x="3983037" y="2667000"/>
          <a:ext cx="117792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654" name="Equation" r:id="rId14" imgW="444240" imgH="215640" progId="Equation.DSMT4">
                  <p:embed/>
                </p:oleObj>
              </mc:Choice>
              <mc:Fallback>
                <p:oleObj name="Equation" r:id="rId14" imgW="444240" imgH="215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3037" y="2667000"/>
                        <a:ext cx="1177925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6154220"/>
              </p:ext>
            </p:extLst>
          </p:nvPr>
        </p:nvGraphicFramePr>
        <p:xfrm>
          <a:off x="2853531" y="5715000"/>
          <a:ext cx="3436938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655" name="Equation" r:id="rId16" imgW="1295280" imgH="164880" progId="Equation.DSMT4">
                  <p:embed/>
                </p:oleObj>
              </mc:Choice>
              <mc:Fallback>
                <p:oleObj name="Equation" r:id="rId16" imgW="1295280" imgH="164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3531" y="5715000"/>
                        <a:ext cx="3436938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465077"/>
              </p:ext>
            </p:extLst>
          </p:nvPr>
        </p:nvGraphicFramePr>
        <p:xfrm>
          <a:off x="3429000" y="5105400"/>
          <a:ext cx="212248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656" name="Equation" r:id="rId18" imgW="799920" imgH="203040" progId="Equation.DSMT4">
                  <p:embed/>
                </p:oleObj>
              </mc:Choice>
              <mc:Fallback>
                <p:oleObj name="Equation" r:id="rId18" imgW="799920" imgH="2030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105400"/>
                        <a:ext cx="2122487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0951427"/>
              </p:ext>
            </p:extLst>
          </p:nvPr>
        </p:nvGraphicFramePr>
        <p:xfrm>
          <a:off x="3611562" y="4495800"/>
          <a:ext cx="192087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657" name="Equation" r:id="rId20" imgW="723600" imgH="203040" progId="Equation.DSMT4">
                  <p:embed/>
                </p:oleObj>
              </mc:Choice>
              <mc:Fallback>
                <p:oleObj name="Equation" r:id="rId20" imgW="723600" imgH="2030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1562" y="4495800"/>
                        <a:ext cx="1920875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406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882713"/>
              </p:ext>
            </p:extLst>
          </p:nvPr>
        </p:nvGraphicFramePr>
        <p:xfrm>
          <a:off x="1257300" y="1533525"/>
          <a:ext cx="2347913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768" name="Equation" r:id="rId4" imgW="774360" imgH="203040" progId="Equation.DSMT4">
                  <p:embed/>
                </p:oleObj>
              </mc:Choice>
              <mc:Fallback>
                <p:oleObj name="Equation" r:id="rId4" imgW="774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1533525"/>
                        <a:ext cx="2347913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3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373592"/>
              </p:ext>
            </p:extLst>
          </p:nvPr>
        </p:nvGraphicFramePr>
        <p:xfrm>
          <a:off x="5181600" y="3429000"/>
          <a:ext cx="332898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769" name="Equation" r:id="rId6" imgW="1180800" imgH="164880" progId="Equation.DSMT4">
                  <p:embed/>
                </p:oleObj>
              </mc:Choice>
              <mc:Fallback>
                <p:oleObj name="Equation" r:id="rId6" imgW="1180800" imgH="1648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429000"/>
                        <a:ext cx="3328988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488068"/>
              </p:ext>
            </p:extLst>
          </p:nvPr>
        </p:nvGraphicFramePr>
        <p:xfrm>
          <a:off x="1524000" y="838200"/>
          <a:ext cx="1731962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770" name="Equation" r:id="rId8" imgW="571320" imgH="215640" progId="Equation.DSMT4">
                  <p:embed/>
                </p:oleObj>
              </mc:Choice>
              <mc:Fallback>
                <p:oleObj name="Equation" r:id="rId8" imgW="571320" imgH="2156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838200"/>
                        <a:ext cx="1731962" cy="63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952500" y="149958"/>
            <a:ext cx="7239000" cy="5333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389186"/>
              </p:ext>
            </p:extLst>
          </p:nvPr>
        </p:nvGraphicFramePr>
        <p:xfrm>
          <a:off x="1371600" y="2286000"/>
          <a:ext cx="203993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771" name="Equation" r:id="rId10" imgW="672840" imgH="203040" progId="Equation.DSMT4">
                  <p:embed/>
                </p:oleObj>
              </mc:Choice>
              <mc:Fallback>
                <p:oleObj name="Equation" r:id="rId10" imgW="67284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86000"/>
                        <a:ext cx="2039938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190575"/>
              </p:ext>
            </p:extLst>
          </p:nvPr>
        </p:nvGraphicFramePr>
        <p:xfrm>
          <a:off x="6553200" y="1524000"/>
          <a:ext cx="858837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772" name="Equation" r:id="rId12" imgW="304560" imgH="558720" progId="Equation.DSMT4">
                  <p:embed/>
                </p:oleObj>
              </mc:Choice>
              <mc:Fallback>
                <p:oleObj name="Equation" r:id="rId12" imgW="304560" imgH="5587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524000"/>
                        <a:ext cx="858837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556937"/>
              </p:ext>
            </p:extLst>
          </p:nvPr>
        </p:nvGraphicFramePr>
        <p:xfrm>
          <a:off x="5886450" y="914400"/>
          <a:ext cx="2185988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773" name="Equation" r:id="rId14" imgW="774360" imgH="164880" progId="Equation.DSMT4">
                  <p:embed/>
                </p:oleObj>
              </mc:Choice>
              <mc:Fallback>
                <p:oleObj name="Equation" r:id="rId14" imgW="774360" imgH="164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6450" y="914400"/>
                        <a:ext cx="2185988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13"/>
          <p:cNvSpPr/>
          <p:nvPr/>
        </p:nvSpPr>
        <p:spPr>
          <a:xfrm>
            <a:off x="6475874" y="2519618"/>
            <a:ext cx="973254" cy="66239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547916"/>
              </p:ext>
            </p:extLst>
          </p:nvPr>
        </p:nvGraphicFramePr>
        <p:xfrm>
          <a:off x="1524000" y="2971800"/>
          <a:ext cx="1731962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774" name="Equation" r:id="rId16" imgW="571320" imgH="215640" progId="Equation.DSMT4">
                  <p:embed/>
                </p:oleObj>
              </mc:Choice>
              <mc:Fallback>
                <p:oleObj name="Equation" r:id="rId16" imgW="5713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971800"/>
                        <a:ext cx="1731962" cy="63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83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385138"/>
              </p:ext>
            </p:extLst>
          </p:nvPr>
        </p:nvGraphicFramePr>
        <p:xfrm>
          <a:off x="4572000" y="3429000"/>
          <a:ext cx="42227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6890" name="Equation" r:id="rId4" imgW="1498320" imgH="164880" progId="Equation.DSMT4">
                  <p:embed/>
                </p:oleObj>
              </mc:Choice>
              <mc:Fallback>
                <p:oleObj name="Equation" r:id="rId4" imgW="1498320" imgH="1648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429000"/>
                        <a:ext cx="422275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598453"/>
              </p:ext>
            </p:extLst>
          </p:nvPr>
        </p:nvGraphicFramePr>
        <p:xfrm>
          <a:off x="1252538" y="838200"/>
          <a:ext cx="203835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6891" name="Equation" r:id="rId6" imgW="672840" imgH="215640" progId="Equation.DSMT4">
                  <p:embed/>
                </p:oleObj>
              </mc:Choice>
              <mc:Fallback>
                <p:oleObj name="Equation" r:id="rId6" imgW="672840" imgH="2156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2538" y="838200"/>
                        <a:ext cx="2038350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952500" y="149958"/>
            <a:ext cx="7239000" cy="5333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366636"/>
              </p:ext>
            </p:extLst>
          </p:nvPr>
        </p:nvGraphicFramePr>
        <p:xfrm>
          <a:off x="1058863" y="1609725"/>
          <a:ext cx="28479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6892" name="Equation" r:id="rId8" imgW="939600" imgH="203040" progId="Equation.DSMT4">
                  <p:embed/>
                </p:oleObj>
              </mc:Choice>
              <mc:Fallback>
                <p:oleObj name="Equation" r:id="rId8" imgW="939600" imgH="203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1609725"/>
                        <a:ext cx="284797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941273"/>
              </p:ext>
            </p:extLst>
          </p:nvPr>
        </p:nvGraphicFramePr>
        <p:xfrm>
          <a:off x="1295400" y="2362200"/>
          <a:ext cx="2192338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6893" name="Equation" r:id="rId10" imgW="723600" imgH="203040" progId="Equation.DSMT4">
                  <p:embed/>
                </p:oleObj>
              </mc:Choice>
              <mc:Fallback>
                <p:oleObj name="Equation" r:id="rId10" imgW="72360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362200"/>
                        <a:ext cx="2192338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120309"/>
              </p:ext>
            </p:extLst>
          </p:nvPr>
        </p:nvGraphicFramePr>
        <p:xfrm>
          <a:off x="5943600" y="1600200"/>
          <a:ext cx="1395413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6894" name="Equation" r:id="rId12" imgW="495000" imgH="596880" progId="Equation.DSMT4">
                  <p:embed/>
                </p:oleObj>
              </mc:Choice>
              <mc:Fallback>
                <p:oleObj name="Equation" r:id="rId12" imgW="495000" imgH="596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600200"/>
                        <a:ext cx="1395413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642929"/>
              </p:ext>
            </p:extLst>
          </p:nvPr>
        </p:nvGraphicFramePr>
        <p:xfrm>
          <a:off x="5372100" y="990600"/>
          <a:ext cx="229076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6895" name="Equation" r:id="rId14" imgW="812520" imgH="164880" progId="Equation.DSMT4">
                  <p:embed/>
                </p:oleObj>
              </mc:Choice>
              <mc:Fallback>
                <p:oleObj name="Equation" r:id="rId14" imgW="812520" imgH="164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100" y="990600"/>
                        <a:ext cx="2290763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Oval 14"/>
          <p:cNvSpPr/>
          <p:nvPr/>
        </p:nvSpPr>
        <p:spPr>
          <a:xfrm>
            <a:off x="5794375" y="1903412"/>
            <a:ext cx="1447800" cy="66239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429244"/>
              </p:ext>
            </p:extLst>
          </p:nvPr>
        </p:nvGraphicFramePr>
        <p:xfrm>
          <a:off x="1409700" y="3043238"/>
          <a:ext cx="2036763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6896" name="Equation" r:id="rId16" imgW="672840" imgH="215640" progId="Equation.DSMT4">
                  <p:embed/>
                </p:oleObj>
              </mc:Choice>
              <mc:Fallback>
                <p:oleObj name="Equation" r:id="rId16" imgW="6728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3043238"/>
                        <a:ext cx="2036763" cy="63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835393"/>
              </p:ext>
            </p:extLst>
          </p:nvPr>
        </p:nvGraphicFramePr>
        <p:xfrm>
          <a:off x="1214438" y="1344612"/>
          <a:ext cx="211455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76" name="Equation" r:id="rId4" imgW="698400" imgH="215640" progId="Equation.DSMT4">
                  <p:embed/>
                </p:oleObj>
              </mc:Choice>
              <mc:Fallback>
                <p:oleObj name="Equation" r:id="rId4" imgW="698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1344612"/>
                        <a:ext cx="2114550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952500" y="149958"/>
            <a:ext cx="7239000" cy="5333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258528"/>
              </p:ext>
            </p:extLst>
          </p:nvPr>
        </p:nvGraphicFramePr>
        <p:xfrm>
          <a:off x="1273175" y="2066925"/>
          <a:ext cx="21558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77" name="Equation" r:id="rId6" imgW="711000" imgH="203040" progId="Equation.DSMT4">
                  <p:embed/>
                </p:oleObj>
              </mc:Choice>
              <mc:Fallback>
                <p:oleObj name="Equation" r:id="rId6" imgW="711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3175" y="2066925"/>
                        <a:ext cx="215582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290782"/>
              </p:ext>
            </p:extLst>
          </p:nvPr>
        </p:nvGraphicFramePr>
        <p:xfrm>
          <a:off x="6629400" y="1633537"/>
          <a:ext cx="930275" cy="240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78" name="Equation" r:id="rId8" imgW="330120" imgH="876240" progId="Equation.DSMT4">
                  <p:embed/>
                </p:oleObj>
              </mc:Choice>
              <mc:Fallback>
                <p:oleObj name="Equation" r:id="rId8" imgW="330120" imgH="876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633537"/>
                        <a:ext cx="930275" cy="240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166640"/>
              </p:ext>
            </p:extLst>
          </p:nvPr>
        </p:nvGraphicFramePr>
        <p:xfrm>
          <a:off x="5930900" y="1023938"/>
          <a:ext cx="214630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79" name="Equation" r:id="rId10" imgW="761760" imgH="164880" progId="Equation.DSMT4">
                  <p:embed/>
                </p:oleObj>
              </mc:Choice>
              <mc:Fallback>
                <p:oleObj name="Equation" r:id="rId10" imgW="7617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0900" y="1023938"/>
                        <a:ext cx="2146300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Oval 14"/>
          <p:cNvSpPr/>
          <p:nvPr/>
        </p:nvSpPr>
        <p:spPr>
          <a:xfrm>
            <a:off x="6475874" y="3104738"/>
            <a:ext cx="973254" cy="66239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285172"/>
              </p:ext>
            </p:extLst>
          </p:nvPr>
        </p:nvGraphicFramePr>
        <p:xfrm>
          <a:off x="1295400" y="2944812"/>
          <a:ext cx="211455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80" name="Equation" r:id="rId12" imgW="698400" imgH="215640" progId="Equation.DSMT4">
                  <p:embed/>
                </p:oleObj>
              </mc:Choice>
              <mc:Fallback>
                <p:oleObj name="Equation" r:id="rId12" imgW="698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944812"/>
                        <a:ext cx="2114550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977126"/>
              </p:ext>
            </p:extLst>
          </p:nvPr>
        </p:nvGraphicFramePr>
        <p:xfrm>
          <a:off x="1219200" y="690284"/>
          <a:ext cx="211455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81" name="Equation" r:id="rId13" imgW="698400" imgH="215640" progId="Equation.DSMT4">
                  <p:embed/>
                </p:oleObj>
              </mc:Choice>
              <mc:Fallback>
                <p:oleObj name="Equation" r:id="rId13" imgW="698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690284"/>
                        <a:ext cx="2114550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50345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359449"/>
              </p:ext>
            </p:extLst>
          </p:nvPr>
        </p:nvGraphicFramePr>
        <p:xfrm>
          <a:off x="1236663" y="762000"/>
          <a:ext cx="189071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452" name="Equation" r:id="rId4" imgW="685800" imgH="215640" progId="Equation.DSMT4">
                  <p:embed/>
                </p:oleObj>
              </mc:Choice>
              <mc:Fallback>
                <p:oleObj name="Equation" r:id="rId4" imgW="6858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6663" y="762000"/>
                        <a:ext cx="1890712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446656"/>
              </p:ext>
            </p:extLst>
          </p:nvPr>
        </p:nvGraphicFramePr>
        <p:xfrm>
          <a:off x="1143000" y="1524000"/>
          <a:ext cx="2065337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453" name="Equation" r:id="rId6" imgW="749160" imgH="203040" progId="Equation.DSMT4">
                  <p:embed/>
                </p:oleObj>
              </mc:Choice>
              <mc:Fallback>
                <p:oleObj name="Equation" r:id="rId6" imgW="749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524000"/>
                        <a:ext cx="2065337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952500" y="152400"/>
            <a:ext cx="7239000" cy="5333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4639589"/>
              </p:ext>
            </p:extLst>
          </p:nvPr>
        </p:nvGraphicFramePr>
        <p:xfrm>
          <a:off x="6415088" y="1673225"/>
          <a:ext cx="898525" cy="259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454" name="Equation" r:id="rId8" imgW="342720" imgH="1015920" progId="Equation.DSMT4">
                  <p:embed/>
                </p:oleObj>
              </mc:Choice>
              <mc:Fallback>
                <p:oleObj name="Equation" r:id="rId8" imgW="342720" imgH="1015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5088" y="1673225"/>
                        <a:ext cx="898525" cy="259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453401"/>
              </p:ext>
            </p:extLst>
          </p:nvPr>
        </p:nvGraphicFramePr>
        <p:xfrm>
          <a:off x="5603875" y="838200"/>
          <a:ext cx="233045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455" name="Equation" r:id="rId10" imgW="888840" imgH="164880" progId="Equation.DSMT4">
                  <p:embed/>
                </p:oleObj>
              </mc:Choice>
              <mc:Fallback>
                <p:oleObj name="Equation" r:id="rId10" imgW="8888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75" y="838200"/>
                        <a:ext cx="233045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13"/>
          <p:cNvSpPr/>
          <p:nvPr/>
        </p:nvSpPr>
        <p:spPr>
          <a:xfrm>
            <a:off x="6284610" y="2667000"/>
            <a:ext cx="1070579" cy="49767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075755"/>
              </p:ext>
            </p:extLst>
          </p:nvPr>
        </p:nvGraphicFramePr>
        <p:xfrm>
          <a:off x="1219200" y="2209800"/>
          <a:ext cx="1925637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456" name="Equation" r:id="rId12" imgW="698400" imgH="215640" progId="Equation.DSMT4">
                  <p:embed/>
                </p:oleObj>
              </mc:Choice>
              <mc:Fallback>
                <p:oleObj name="Equation" r:id="rId12" imgW="698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09800"/>
                        <a:ext cx="1925637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066541"/>
              </p:ext>
            </p:extLst>
          </p:nvPr>
        </p:nvGraphicFramePr>
        <p:xfrm>
          <a:off x="6359525" y="1674813"/>
          <a:ext cx="1031875" cy="259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457" name="Equation" r:id="rId14" imgW="393480" imgH="1015920" progId="Equation.DSMT4">
                  <p:embed/>
                </p:oleObj>
              </mc:Choice>
              <mc:Fallback>
                <p:oleObj name="Equation" r:id="rId14" imgW="393480" imgH="1015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9525" y="1674813"/>
                        <a:ext cx="1031875" cy="259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05003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985829"/>
              </p:ext>
            </p:extLst>
          </p:nvPr>
        </p:nvGraphicFramePr>
        <p:xfrm>
          <a:off x="1620838" y="762000"/>
          <a:ext cx="11207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2521" name="Equation" r:id="rId4" imgW="406080" imgH="215640" progId="Equation.DSMT4">
                  <p:embed/>
                </p:oleObj>
              </mc:Choice>
              <mc:Fallback>
                <p:oleObj name="Equation" r:id="rId4" imgW="4060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0838" y="762000"/>
                        <a:ext cx="112077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952500" y="152400"/>
            <a:ext cx="7239000" cy="5333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664598"/>
              </p:ext>
            </p:extLst>
          </p:nvPr>
        </p:nvGraphicFramePr>
        <p:xfrm>
          <a:off x="6100763" y="1497012"/>
          <a:ext cx="1530350" cy="223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2522" name="Equation" r:id="rId6" imgW="583920" imgH="876240" progId="Equation.DSMT4">
                  <p:embed/>
                </p:oleObj>
              </mc:Choice>
              <mc:Fallback>
                <p:oleObj name="Equation" r:id="rId6" imgW="583920" imgH="876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0763" y="1497012"/>
                        <a:ext cx="1530350" cy="223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122721"/>
              </p:ext>
            </p:extLst>
          </p:nvPr>
        </p:nvGraphicFramePr>
        <p:xfrm>
          <a:off x="5753100" y="838200"/>
          <a:ext cx="20320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2523" name="Equation" r:id="rId8" imgW="774360" imgH="164880" progId="Equation.DSMT4">
                  <p:embed/>
                </p:oleObj>
              </mc:Choice>
              <mc:Fallback>
                <p:oleObj name="Equation" r:id="rId8" imgW="7743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3100" y="838200"/>
                        <a:ext cx="203200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13"/>
          <p:cNvSpPr/>
          <p:nvPr/>
        </p:nvSpPr>
        <p:spPr>
          <a:xfrm>
            <a:off x="6360811" y="3262563"/>
            <a:ext cx="1070579" cy="547437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159127"/>
              </p:ext>
            </p:extLst>
          </p:nvPr>
        </p:nvGraphicFramePr>
        <p:xfrm>
          <a:off x="1143000" y="2209800"/>
          <a:ext cx="20986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2524" name="Equation" r:id="rId10" imgW="761760" imgH="203040" progId="Equation.DSMT4">
                  <p:embed/>
                </p:oleObj>
              </mc:Choice>
              <mc:Fallback>
                <p:oleObj name="Equation" r:id="rId10" imgW="761760" imgH="203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09800"/>
                        <a:ext cx="209867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485543"/>
              </p:ext>
            </p:extLst>
          </p:nvPr>
        </p:nvGraphicFramePr>
        <p:xfrm>
          <a:off x="1214437" y="2908300"/>
          <a:ext cx="19240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2525" name="Equation" r:id="rId12" imgW="698400" imgH="203040" progId="Equation.DSMT4">
                  <p:embed/>
                </p:oleObj>
              </mc:Choice>
              <mc:Fallback>
                <p:oleObj name="Equation" r:id="rId12" imgW="69840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7" y="2908300"/>
                        <a:ext cx="192405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370795"/>
              </p:ext>
            </p:extLst>
          </p:nvPr>
        </p:nvGraphicFramePr>
        <p:xfrm>
          <a:off x="1630362" y="3556604"/>
          <a:ext cx="11207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2526" name="Equation" r:id="rId14" imgW="406080" imgH="215640" progId="Equation.DSMT4">
                  <p:embed/>
                </p:oleObj>
              </mc:Choice>
              <mc:Fallback>
                <p:oleObj name="Equation" r:id="rId14" imgW="4060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0362" y="3556604"/>
                        <a:ext cx="112077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446596"/>
              </p:ext>
            </p:extLst>
          </p:nvPr>
        </p:nvGraphicFramePr>
        <p:xfrm>
          <a:off x="1285875" y="1295400"/>
          <a:ext cx="175101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2527" name="Equation" r:id="rId15" imgW="634680" imgH="215640" progId="Equation.DSMT4">
                  <p:embed/>
                </p:oleObj>
              </mc:Choice>
              <mc:Fallback>
                <p:oleObj name="Equation" r:id="rId15" imgW="6346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1295400"/>
                        <a:ext cx="1751013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29814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743425"/>
              </p:ext>
            </p:extLst>
          </p:nvPr>
        </p:nvGraphicFramePr>
        <p:xfrm>
          <a:off x="6284610" y="1469622"/>
          <a:ext cx="1131887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87" name="Equation" r:id="rId4" imgW="431640" imgH="596880" progId="Equation.DSMT4">
                  <p:embed/>
                </p:oleObj>
              </mc:Choice>
              <mc:Fallback>
                <p:oleObj name="Equation" r:id="rId4" imgW="43164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4610" y="1469622"/>
                        <a:ext cx="1131887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24018"/>
              </p:ext>
            </p:extLst>
          </p:nvPr>
        </p:nvGraphicFramePr>
        <p:xfrm>
          <a:off x="1166813" y="762000"/>
          <a:ext cx="203041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88" name="Equation" r:id="rId6" imgW="736560" imgH="215640" progId="Equation.DSMT4">
                  <p:embed/>
                </p:oleObj>
              </mc:Choice>
              <mc:Fallback>
                <p:oleObj name="Equation" r:id="rId6" imgW="7365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3" y="762000"/>
                        <a:ext cx="2030412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11373"/>
              </p:ext>
            </p:extLst>
          </p:nvPr>
        </p:nvGraphicFramePr>
        <p:xfrm>
          <a:off x="1212850" y="2317750"/>
          <a:ext cx="1925638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89" name="Equation" r:id="rId8" imgW="698400" imgH="203040" progId="Equation.DSMT4">
                  <p:embed/>
                </p:oleObj>
              </mc:Choice>
              <mc:Fallback>
                <p:oleObj name="Equation" r:id="rId8" imgW="698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850" y="2317750"/>
                        <a:ext cx="1925638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952500" y="152400"/>
            <a:ext cx="7239000" cy="5333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959929"/>
              </p:ext>
            </p:extLst>
          </p:nvPr>
        </p:nvGraphicFramePr>
        <p:xfrm>
          <a:off x="6442365" y="1461655"/>
          <a:ext cx="898525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90" name="Equation" r:id="rId10" imgW="342720" imgH="596880" progId="Equation.DSMT4">
                  <p:embed/>
                </p:oleObj>
              </mc:Choice>
              <mc:Fallback>
                <p:oleObj name="Equation" r:id="rId10" imgW="34272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2365" y="1461655"/>
                        <a:ext cx="898525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459175"/>
              </p:ext>
            </p:extLst>
          </p:nvPr>
        </p:nvGraphicFramePr>
        <p:xfrm>
          <a:off x="5770563" y="838200"/>
          <a:ext cx="199866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91" name="Equation" r:id="rId12" imgW="761760" imgH="164880" progId="Equation.DSMT4">
                  <p:embed/>
                </p:oleObj>
              </mc:Choice>
              <mc:Fallback>
                <p:oleObj name="Equation" r:id="rId12" imgW="7617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0563" y="838200"/>
                        <a:ext cx="1998662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13"/>
          <p:cNvSpPr/>
          <p:nvPr/>
        </p:nvSpPr>
        <p:spPr>
          <a:xfrm>
            <a:off x="6172200" y="2487384"/>
            <a:ext cx="1070579" cy="49767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72418"/>
              </p:ext>
            </p:extLst>
          </p:nvPr>
        </p:nvGraphicFramePr>
        <p:xfrm>
          <a:off x="1306513" y="3003550"/>
          <a:ext cx="175101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92" name="Equation" r:id="rId14" imgW="634680" imgH="215640" progId="Equation.DSMT4">
                  <p:embed/>
                </p:oleObj>
              </mc:Choice>
              <mc:Fallback>
                <p:oleObj name="Equation" r:id="rId14" imgW="6346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513" y="3003550"/>
                        <a:ext cx="1751012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835878"/>
              </p:ext>
            </p:extLst>
          </p:nvPr>
        </p:nvGraphicFramePr>
        <p:xfrm>
          <a:off x="1271588" y="1447800"/>
          <a:ext cx="182086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93" name="Equation" r:id="rId16" imgW="660240" imgH="215640" progId="Equation.DSMT4">
                  <p:embed/>
                </p:oleObj>
              </mc:Choice>
              <mc:Fallback>
                <p:oleObj name="Equation" r:id="rId16" imgW="6602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588" y="1447800"/>
                        <a:ext cx="1820862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58171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860068"/>
              </p:ext>
            </p:extLst>
          </p:nvPr>
        </p:nvGraphicFramePr>
        <p:xfrm>
          <a:off x="1295400" y="1295400"/>
          <a:ext cx="178593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74" name="Equation" r:id="rId4" imgW="647640" imgH="215640" progId="Equation.DSMT4">
                  <p:embed/>
                </p:oleObj>
              </mc:Choice>
              <mc:Fallback>
                <p:oleObj name="Equation" r:id="rId4" imgW="647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295400"/>
                        <a:ext cx="1785938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1660944"/>
              </p:ext>
            </p:extLst>
          </p:nvPr>
        </p:nvGraphicFramePr>
        <p:xfrm>
          <a:off x="1166813" y="2057400"/>
          <a:ext cx="2030412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75" name="Equation" r:id="rId6" imgW="736560" imgH="203040" progId="Equation.DSMT4">
                  <p:embed/>
                </p:oleObj>
              </mc:Choice>
              <mc:Fallback>
                <p:oleObj name="Equation" r:id="rId6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3" y="2057400"/>
                        <a:ext cx="2030412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952500" y="152400"/>
            <a:ext cx="7239000" cy="5333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175339"/>
              </p:ext>
            </p:extLst>
          </p:nvPr>
        </p:nvGraphicFramePr>
        <p:xfrm>
          <a:off x="6324600" y="1439231"/>
          <a:ext cx="1031875" cy="259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76" name="Equation" r:id="rId8" imgW="393480" imgH="1015920" progId="Equation.DSMT4">
                  <p:embed/>
                </p:oleObj>
              </mc:Choice>
              <mc:Fallback>
                <p:oleObj name="Equation" r:id="rId8" imgW="393480" imgH="1015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439231"/>
                        <a:ext cx="1031875" cy="259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715068"/>
              </p:ext>
            </p:extLst>
          </p:nvPr>
        </p:nvGraphicFramePr>
        <p:xfrm>
          <a:off x="5670550" y="838200"/>
          <a:ext cx="21971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77" name="Equation" r:id="rId10" imgW="838080" imgH="164880" progId="Equation.DSMT4">
                  <p:embed/>
                </p:oleObj>
              </mc:Choice>
              <mc:Fallback>
                <p:oleObj name="Equation" r:id="rId10" imgW="8380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0550" y="838200"/>
                        <a:ext cx="219710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13"/>
          <p:cNvSpPr/>
          <p:nvPr/>
        </p:nvSpPr>
        <p:spPr>
          <a:xfrm>
            <a:off x="6248400" y="3124200"/>
            <a:ext cx="1219200" cy="6096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3560268"/>
              </p:ext>
            </p:extLst>
          </p:nvPr>
        </p:nvGraphicFramePr>
        <p:xfrm>
          <a:off x="1312863" y="2743200"/>
          <a:ext cx="175101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78" name="Equation" r:id="rId12" imgW="634680" imgH="215640" progId="Equation.DSMT4">
                  <p:embed/>
                </p:oleObj>
              </mc:Choice>
              <mc:Fallback>
                <p:oleObj name="Equation" r:id="rId12" imgW="6346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2743200"/>
                        <a:ext cx="1751012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789147"/>
              </p:ext>
            </p:extLst>
          </p:nvPr>
        </p:nvGraphicFramePr>
        <p:xfrm>
          <a:off x="6345380" y="1439858"/>
          <a:ext cx="1031875" cy="259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79" name="Equation" r:id="rId14" imgW="393480" imgH="1015920" progId="Equation.DSMT4">
                  <p:embed/>
                </p:oleObj>
              </mc:Choice>
              <mc:Fallback>
                <p:oleObj name="Equation" r:id="rId14" imgW="393480" imgH="10159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5380" y="1439858"/>
                        <a:ext cx="1031875" cy="259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69115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2057400"/>
            <a:ext cx="7315200" cy="4572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 Special Case of the AC Method, a = 1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5088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828800" y="228599"/>
            <a:ext cx="5486400" cy="533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Identifying the values for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c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297849"/>
              </p:ext>
            </p:extLst>
          </p:nvPr>
        </p:nvGraphicFramePr>
        <p:xfrm>
          <a:off x="3040063" y="2209800"/>
          <a:ext cx="3062287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513" name="Equation" r:id="rId4" imgW="1155600" imgH="164880" progId="Equation.DSMT4">
                  <p:embed/>
                </p:oleObj>
              </mc:Choice>
              <mc:Fallback>
                <p:oleObj name="Equation" r:id="rId4" imgW="11556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063" y="2209800"/>
                        <a:ext cx="3062287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543013"/>
              </p:ext>
            </p:extLst>
          </p:nvPr>
        </p:nvGraphicFramePr>
        <p:xfrm>
          <a:off x="3544888" y="1458913"/>
          <a:ext cx="2055812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514" name="Equation" r:id="rId6" imgW="774360" imgH="203040" progId="Equation.DSMT4">
                  <p:embed/>
                </p:oleObj>
              </mc:Choice>
              <mc:Fallback>
                <p:oleObj name="Equation" r:id="rId6" imgW="774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4888" y="1458913"/>
                        <a:ext cx="2055812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819124"/>
              </p:ext>
            </p:extLst>
          </p:nvPr>
        </p:nvGraphicFramePr>
        <p:xfrm>
          <a:off x="3998913" y="838200"/>
          <a:ext cx="1144587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515" name="Equation" r:id="rId8" imgW="431640" imgH="203040" progId="Equation.DSMT4">
                  <p:embed/>
                </p:oleObj>
              </mc:Choice>
              <mc:Fallback>
                <p:oleObj name="Equation" r:id="rId8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8913" y="838200"/>
                        <a:ext cx="1144587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5631612"/>
              </p:ext>
            </p:extLst>
          </p:nvPr>
        </p:nvGraphicFramePr>
        <p:xfrm>
          <a:off x="2871788" y="3962400"/>
          <a:ext cx="330041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516" name="Equation" r:id="rId10" imgW="1244520" imgH="164880" progId="Equation.DSMT4">
                  <p:embed/>
                </p:oleObj>
              </mc:Choice>
              <mc:Fallback>
                <p:oleObj name="Equation" r:id="rId10" imgW="12445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1788" y="3962400"/>
                        <a:ext cx="3300412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324016"/>
              </p:ext>
            </p:extLst>
          </p:nvPr>
        </p:nvGraphicFramePr>
        <p:xfrm>
          <a:off x="3578225" y="3276600"/>
          <a:ext cx="198755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517" name="Equation" r:id="rId12" imgW="749160" imgH="215640" progId="Equation.DSMT4">
                  <p:embed/>
                </p:oleObj>
              </mc:Choice>
              <mc:Fallback>
                <p:oleObj name="Equation" r:id="rId12" imgW="7491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8225" y="3276600"/>
                        <a:ext cx="198755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878170"/>
              </p:ext>
            </p:extLst>
          </p:nvPr>
        </p:nvGraphicFramePr>
        <p:xfrm>
          <a:off x="3562350" y="2667000"/>
          <a:ext cx="20193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518" name="Equation" r:id="rId14" imgW="761760" imgH="215640" progId="Equation.DSMT4">
                  <p:embed/>
                </p:oleObj>
              </mc:Choice>
              <mc:Fallback>
                <p:oleObj name="Equation" r:id="rId14" imgW="7617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350" y="2667000"/>
                        <a:ext cx="2019300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966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752600"/>
            <a:ext cx="73152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Guess and Check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14400" y="838200"/>
            <a:ext cx="7239000" cy="4572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smtClean="0">
                <a:latin typeface="Arial" pitchFamily="34" charset="0"/>
                <a:cs typeface="Arial" pitchFamily="34" charset="0"/>
              </a:rPr>
              <a:t>Beginning to Factor Trinomials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12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602760"/>
              </p:ext>
            </p:extLst>
          </p:nvPr>
        </p:nvGraphicFramePr>
        <p:xfrm>
          <a:off x="3429000" y="228600"/>
          <a:ext cx="2233403" cy="754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532" name="Equation" r:id="rId4" imgW="622080" imgH="215640" progId="Equation.DSMT4">
                  <p:embed/>
                </p:oleObj>
              </mc:Choice>
              <mc:Fallback>
                <p:oleObj name="Equation" r:id="rId4" imgW="622080" imgH="215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28600"/>
                        <a:ext cx="2233403" cy="7543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758177"/>
              </p:ext>
            </p:extLst>
          </p:nvPr>
        </p:nvGraphicFramePr>
        <p:xfrm>
          <a:off x="3178175" y="1219200"/>
          <a:ext cx="2735263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533" name="Equation" r:id="rId6" imgW="761760" imgH="203040" progId="Equation.DSMT4">
                  <p:embed/>
                </p:oleObj>
              </mc:Choice>
              <mc:Fallback>
                <p:oleObj name="Equation" r:id="rId6" imgW="761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8175" y="1219200"/>
                        <a:ext cx="2735263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115941"/>
              </p:ext>
            </p:extLst>
          </p:nvPr>
        </p:nvGraphicFramePr>
        <p:xfrm>
          <a:off x="3162300" y="3709988"/>
          <a:ext cx="2690813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534" name="Equation" r:id="rId8" imgW="749160" imgH="215640" progId="Equation.DSMT4">
                  <p:embed/>
                </p:oleObj>
              </mc:Choice>
              <mc:Fallback>
                <p:oleObj name="Equation" r:id="rId8" imgW="7491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300" y="3709988"/>
                        <a:ext cx="2690813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657289"/>
              </p:ext>
            </p:extLst>
          </p:nvPr>
        </p:nvGraphicFramePr>
        <p:xfrm>
          <a:off x="3194483" y="1219200"/>
          <a:ext cx="2689225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535" name="Equation" r:id="rId10" imgW="749160" imgH="203040" progId="Equation.DSMT4">
                  <p:embed/>
                </p:oleObj>
              </mc:Choice>
              <mc:Fallback>
                <p:oleObj name="Equation" r:id="rId10" imgW="749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483" y="1219200"/>
                        <a:ext cx="2689225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602109"/>
              </p:ext>
            </p:extLst>
          </p:nvPr>
        </p:nvGraphicFramePr>
        <p:xfrm>
          <a:off x="3505200" y="2667000"/>
          <a:ext cx="2233403" cy="754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536" name="Equation" r:id="rId12" imgW="622080" imgH="215640" progId="Equation.DSMT4">
                  <p:embed/>
                </p:oleObj>
              </mc:Choice>
              <mc:Fallback>
                <p:oleObj name="Equation" r:id="rId12" imgW="6220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667000"/>
                        <a:ext cx="2233403" cy="7543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674325"/>
              </p:ext>
            </p:extLst>
          </p:nvPr>
        </p:nvGraphicFramePr>
        <p:xfrm>
          <a:off x="3276600" y="4471988"/>
          <a:ext cx="2689225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537" name="Equation" r:id="rId13" imgW="749160" imgH="203040" progId="Equation.DSMT4">
                  <p:embed/>
                </p:oleObj>
              </mc:Choice>
              <mc:Fallback>
                <p:oleObj name="Equation" r:id="rId13" imgW="749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471988"/>
                        <a:ext cx="2689225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026544"/>
              </p:ext>
            </p:extLst>
          </p:nvPr>
        </p:nvGraphicFramePr>
        <p:xfrm>
          <a:off x="2981325" y="1905000"/>
          <a:ext cx="328295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538" name="Equation" r:id="rId14" imgW="914400" imgH="215640" progId="Equation.DSMT4">
                  <p:embed/>
                </p:oleObj>
              </mc:Choice>
              <mc:Fallback>
                <p:oleObj name="Equation" r:id="rId14" imgW="914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325" y="1905000"/>
                        <a:ext cx="3282950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29509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6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131109"/>
              </p:ext>
            </p:extLst>
          </p:nvPr>
        </p:nvGraphicFramePr>
        <p:xfrm>
          <a:off x="1147066" y="1371600"/>
          <a:ext cx="6849865" cy="3613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24" name="Document" r:id="rId4" imgW="4304024" imgH="2276440" progId="Word.Document.12">
                  <p:embed/>
                </p:oleObj>
              </mc:Choice>
              <mc:Fallback>
                <p:oleObj name="Document" r:id="rId4" imgW="4304024" imgH="227644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066" y="1371600"/>
                        <a:ext cx="6849865" cy="36132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914399" y="533400"/>
            <a:ext cx="7315200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Arial" pitchFamily="34" charset="0"/>
                <a:ea typeface="+mj-ea"/>
                <a:cs typeface="Arial" pitchFamily="34" charset="0"/>
              </a:rPr>
              <a:t>Beginning a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General Procedure for Factoring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93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193240"/>
              </p:ext>
            </p:extLst>
          </p:nvPr>
        </p:nvGraphicFramePr>
        <p:xfrm>
          <a:off x="1295400" y="1828800"/>
          <a:ext cx="6954838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70" name="Document" r:id="rId5" imgW="4697296" imgH="2104402" progId="Word.Document.12">
                  <p:embed/>
                </p:oleObj>
              </mc:Choice>
              <mc:Fallback>
                <p:oleObj name="Document" r:id="rId5" imgW="4697296" imgH="210440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828800"/>
                        <a:ext cx="6954838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395738"/>
              </p:ext>
            </p:extLst>
          </p:nvPr>
        </p:nvGraphicFramePr>
        <p:xfrm>
          <a:off x="3581400" y="304800"/>
          <a:ext cx="1845961" cy="623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71" name="Equation" r:id="rId7" imgW="622030" imgH="215806" progId="Equation.DSMT4">
                  <p:embed/>
                </p:oleObj>
              </mc:Choice>
              <mc:Fallback>
                <p:oleObj name="Equation" r:id="rId7" imgW="622030" imgH="215806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04800"/>
                        <a:ext cx="1845961" cy="6231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758070"/>
              </p:ext>
            </p:extLst>
          </p:nvPr>
        </p:nvGraphicFramePr>
        <p:xfrm>
          <a:off x="3429000" y="914400"/>
          <a:ext cx="2260548" cy="586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72" name="Equation" r:id="rId9" imgW="761760" imgH="203040" progId="Equation.DSMT4">
                  <p:embed/>
                </p:oleObj>
              </mc:Choice>
              <mc:Fallback>
                <p:oleObj name="Equation" r:id="rId9" imgW="76176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914400"/>
                        <a:ext cx="2260548" cy="5864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6865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415036"/>
              </p:ext>
            </p:extLst>
          </p:nvPr>
        </p:nvGraphicFramePr>
        <p:xfrm>
          <a:off x="2244725" y="1301750"/>
          <a:ext cx="3698875" cy="235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1142" name="Document" r:id="rId5" imgW="2499810" imgH="1706700" progId="Word.Document.12">
                  <p:embed/>
                </p:oleObj>
              </mc:Choice>
              <mc:Fallback>
                <p:oleObj name="Document" r:id="rId5" imgW="2499810" imgH="170670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1301750"/>
                        <a:ext cx="3698875" cy="235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620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4360</TotalTime>
  <Words>316</Words>
  <Application>Microsoft Office PowerPoint</Application>
  <PresentationFormat>On-screen Show (4:3)</PresentationFormat>
  <Paragraphs>105</Paragraphs>
  <Slides>37</Slides>
  <Notes>34</Notes>
  <HiddenSlides>1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Office Theme</vt:lpstr>
      <vt:lpstr>Equation</vt:lpstr>
      <vt:lpstr>Document</vt:lpstr>
      <vt:lpstr>Factor Trinomials Using Guess and Check</vt:lpstr>
      <vt:lpstr> Identifying the values for a, b and c</vt:lpstr>
      <vt:lpstr> Identifying the values for a, b and c</vt:lpstr>
      <vt:lpstr> Identifying the values for a, b and c</vt:lpstr>
      <vt:lpstr>Guess and Check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Combining GCF and Guess and Check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Guess and Check</vt:lpstr>
      <vt:lpstr>The AC Method</vt:lpstr>
      <vt:lpstr>PowerPoint Presentation</vt:lpstr>
      <vt:lpstr>A Special Case of the AC Method, a =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Special Case of the AC Method, a =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Factoring Using the AC Method</dc:title>
  <dc:creator>sas</dc:creator>
  <cp:lastModifiedBy>scott.storla@minneapolis.edu</cp:lastModifiedBy>
  <cp:revision>203</cp:revision>
  <dcterms:created xsi:type="dcterms:W3CDTF">2006-08-16T00:00:00Z</dcterms:created>
  <dcterms:modified xsi:type="dcterms:W3CDTF">2015-10-04T13:28:02Z</dcterms:modified>
</cp:coreProperties>
</file>