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08" r:id="rId3"/>
    <p:sldId id="445" r:id="rId4"/>
    <p:sldId id="446" r:id="rId5"/>
    <p:sldId id="460" r:id="rId6"/>
    <p:sldId id="447" r:id="rId7"/>
    <p:sldId id="448" r:id="rId8"/>
    <p:sldId id="449" r:id="rId9"/>
    <p:sldId id="451" r:id="rId10"/>
    <p:sldId id="452" r:id="rId11"/>
    <p:sldId id="453" r:id="rId12"/>
    <p:sldId id="314" r:id="rId13"/>
    <p:sldId id="454" r:id="rId14"/>
    <p:sldId id="455" r:id="rId15"/>
    <p:sldId id="322" r:id="rId16"/>
    <p:sldId id="456" r:id="rId17"/>
    <p:sldId id="457" r:id="rId18"/>
    <p:sldId id="458" r:id="rId19"/>
    <p:sldId id="459" r:id="rId20"/>
    <p:sldId id="461" r:id="rId21"/>
    <p:sldId id="462" r:id="rId22"/>
    <p:sldId id="463" r:id="rId23"/>
    <p:sldId id="443" r:id="rId24"/>
    <p:sldId id="328" r:id="rId25"/>
    <p:sldId id="398" r:id="rId26"/>
    <p:sldId id="444" r:id="rId27"/>
    <p:sldId id="438" r:id="rId28"/>
    <p:sldId id="273" r:id="rId29"/>
    <p:sldId id="329" r:id="rId30"/>
    <p:sldId id="399" r:id="rId31"/>
    <p:sldId id="407" r:id="rId32"/>
    <p:sldId id="410" r:id="rId33"/>
    <p:sldId id="415" r:id="rId34"/>
    <p:sldId id="419" r:id="rId35"/>
    <p:sldId id="43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27C75C-9643-492F-9C3E-68B83FB9E6C0}">
          <p14:sldIdLst>
            <p14:sldId id="256"/>
          </p14:sldIdLst>
        </p14:section>
        <p14:section name="Difference of two squares" id="{141BAA90-A83F-4E40-9822-6AFD1FF96094}">
          <p14:sldIdLst>
            <p14:sldId id="308"/>
            <p14:sldId id="445"/>
            <p14:sldId id="446"/>
            <p14:sldId id="460"/>
          </p14:sldIdLst>
        </p14:section>
        <p14:section name="Identify n and m" id="{B9ED6B69-07F3-4D2F-8A4D-2C1A72DBB69E}">
          <p14:sldIdLst>
            <p14:sldId id="447"/>
            <p14:sldId id="448"/>
            <p14:sldId id="449"/>
            <p14:sldId id="451"/>
            <p14:sldId id="452"/>
            <p14:sldId id="453"/>
          </p14:sldIdLst>
        </p14:section>
        <p14:section name="Using the difference of two squares" id="{241A2CB1-B95E-4FE2-AD15-740B51FAE3E1}">
          <p14:sldIdLst>
            <p14:sldId id="314"/>
            <p14:sldId id="454"/>
            <p14:sldId id="455"/>
            <p14:sldId id="322"/>
            <p14:sldId id="456"/>
            <p14:sldId id="457"/>
            <p14:sldId id="458"/>
            <p14:sldId id="459"/>
          </p14:sldIdLst>
        </p14:section>
        <p14:section name="GCF first" id="{AAA8D565-ED6A-4B2D-9AC9-AD1384EE8EA1}">
          <p14:sldIdLst>
            <p14:sldId id="461"/>
            <p14:sldId id="462"/>
            <p14:sldId id="463"/>
            <p14:sldId id="443"/>
            <p14:sldId id="328"/>
            <p14:sldId id="398"/>
            <p14:sldId id="444"/>
            <p14:sldId id="438"/>
          </p14:sldIdLst>
        </p14:section>
        <p14:section name="Perfect square trinomials" id="{2755C698-CE45-41D7-B296-FABA2D7E639F}">
          <p14:sldIdLst>
            <p14:sldId id="273"/>
            <p14:sldId id="329"/>
            <p14:sldId id="399"/>
            <p14:sldId id="407"/>
            <p14:sldId id="410"/>
            <p14:sldId id="415"/>
            <p14:sldId id="419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9.wmf"/><Relationship Id="rId1" Type="http://schemas.openxmlformats.org/officeDocument/2006/relationships/image" Target="../media/image7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E7154-8796-4572-AA56-DAA617667C79}" type="datetimeFigureOut">
              <a:rPr lang="en-US" smtClean="0"/>
              <a:pPr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5905B-1D70-4131-9A20-C2A66A66FC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7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99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87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09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15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2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92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6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644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91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30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61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88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656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335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745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797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070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207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2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FC843-A062-4A07-926B-F0C3BBC6380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2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984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415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085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097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61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6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6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11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64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78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1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5905B-1D70-4131-9A20-C2A66A66FC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2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1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63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6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0.wmf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8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3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5.wm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3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143000"/>
            <a:ext cx="7315200" cy="76517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Factoring Special Forms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39137"/>
              </p:ext>
            </p:extLst>
          </p:nvPr>
        </p:nvGraphicFramePr>
        <p:xfrm>
          <a:off x="3906044" y="2060797"/>
          <a:ext cx="13319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993" name="Equation" r:id="rId4" imgW="444240" imgH="190440" progId="Equation.DSMT4">
                  <p:embed/>
                </p:oleObj>
              </mc:Choice>
              <mc:Fallback>
                <p:oleObj name="Equation" r:id="rId4" imgW="444240" imgH="1904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4" y="2060797"/>
                        <a:ext cx="1331912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255109"/>
              </p:ext>
            </p:extLst>
          </p:nvPr>
        </p:nvGraphicFramePr>
        <p:xfrm>
          <a:off x="3752850" y="1198563"/>
          <a:ext cx="16383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994" name="Equation" r:id="rId6" imgW="545760" imgH="215640" progId="Equation.DSMT4">
                  <p:embed/>
                </p:oleObj>
              </mc:Choice>
              <mc:Fallback>
                <p:oleObj name="Equation" r:id="rId6" imgW="545760" imgH="2156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1198563"/>
                        <a:ext cx="1638300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550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767160"/>
              </p:ext>
            </p:extLst>
          </p:nvPr>
        </p:nvGraphicFramePr>
        <p:xfrm>
          <a:off x="3733800" y="2895600"/>
          <a:ext cx="1676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995" name="Equation" r:id="rId8" imgW="558720" imgH="253800" progId="Equation.DSMT4">
                  <p:embed/>
                </p:oleObj>
              </mc:Choice>
              <mc:Fallback>
                <p:oleObj name="Equation" r:id="rId8" imgW="55872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95600"/>
                        <a:ext cx="1676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52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39137"/>
              </p:ext>
            </p:extLst>
          </p:nvPr>
        </p:nvGraphicFramePr>
        <p:xfrm>
          <a:off x="3906044" y="2060797"/>
          <a:ext cx="13319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20" name="Equation" r:id="rId4" imgW="444240" imgH="190440" progId="Equation.DSMT4">
                  <p:embed/>
                </p:oleObj>
              </mc:Choice>
              <mc:Fallback>
                <p:oleObj name="Equation" r:id="rId4" imgW="444240" imgH="1904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4" y="2060797"/>
                        <a:ext cx="1331912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97270"/>
              </p:ext>
            </p:extLst>
          </p:nvPr>
        </p:nvGraphicFramePr>
        <p:xfrm>
          <a:off x="3810000" y="1217613"/>
          <a:ext cx="15240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21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17613"/>
                        <a:ext cx="15240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550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743079"/>
              </p:ext>
            </p:extLst>
          </p:nvPr>
        </p:nvGraphicFramePr>
        <p:xfrm>
          <a:off x="3714750" y="2895600"/>
          <a:ext cx="1714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22" name="Equation" r:id="rId8" imgW="571320" imgH="253800" progId="Equation.DSMT4">
                  <p:embed/>
                </p:oleObj>
              </mc:Choice>
              <mc:Fallback>
                <p:oleObj name="Equation" r:id="rId8" imgW="57132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2895600"/>
                        <a:ext cx="1714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4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254557"/>
              </p:ext>
            </p:extLst>
          </p:nvPr>
        </p:nvGraphicFramePr>
        <p:xfrm>
          <a:off x="4038858" y="1260173"/>
          <a:ext cx="1066285" cy="61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3" name="Equation" r:id="rId4" imgW="355320" imgH="203040" progId="Equation.DSMT4">
                  <p:embed/>
                </p:oleObj>
              </mc:Choice>
              <mc:Fallback>
                <p:oleObj name="Equation" r:id="rId4" imgW="3553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858" y="1260173"/>
                        <a:ext cx="1066285" cy="610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98173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640235"/>
              </p:ext>
            </p:extLst>
          </p:nvPr>
        </p:nvGraphicFramePr>
        <p:xfrm>
          <a:off x="3505994" y="3023524"/>
          <a:ext cx="21320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4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994" y="3023524"/>
                        <a:ext cx="213201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018144"/>
              </p:ext>
            </p:extLst>
          </p:nvPr>
        </p:nvGraphicFramePr>
        <p:xfrm>
          <a:off x="3962400" y="2112521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5" name="Equation" r:id="rId8" imgW="406080" imgH="203040" progId="Equation.DSMT4">
                  <p:embed/>
                </p:oleObj>
              </mc:Choice>
              <mc:Fallback>
                <p:oleObj name="Equation" r:id="rId8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12521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543063"/>
              </p:ext>
            </p:extLst>
          </p:nvPr>
        </p:nvGraphicFramePr>
        <p:xfrm>
          <a:off x="3505993" y="3884612"/>
          <a:ext cx="21320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6" name="Equation" r:id="rId10" imgW="711000" imgH="203040" progId="Equation.DSMT4">
                  <p:embed/>
                </p:oleObj>
              </mc:Choice>
              <mc:Fallback>
                <p:oleObj name="Equation" r:id="rId10" imgW="711000" imgH="20304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993" y="3884612"/>
                        <a:ext cx="213201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/>
          </p:nvPr>
        </p:nvGraphicFramePr>
        <p:xfrm>
          <a:off x="3943350" y="1217613"/>
          <a:ext cx="12573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083" name="Equation" r:id="rId4" imgW="419040" imgH="203040" progId="Equation.DSMT4">
                  <p:embed/>
                </p:oleObj>
              </mc:Choice>
              <mc:Fallback>
                <p:oleObj name="Equation" r:id="rId4" imgW="41904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217613"/>
                        <a:ext cx="12573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120470"/>
              </p:ext>
            </p:extLst>
          </p:nvPr>
        </p:nvGraphicFramePr>
        <p:xfrm>
          <a:off x="3962400" y="2114157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084" name="Equation" r:id="rId6" imgW="406080" imgH="203040" progId="Equation.DSMT4">
                  <p:embed/>
                </p:oleObj>
              </mc:Choice>
              <mc:Fallback>
                <p:oleObj name="Equation" r:id="rId6" imgW="40608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14157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543602"/>
              </p:ext>
            </p:extLst>
          </p:nvPr>
        </p:nvGraphicFramePr>
        <p:xfrm>
          <a:off x="3562350" y="3141458"/>
          <a:ext cx="2019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085" name="Equation" r:id="rId8" imgW="672840" imgH="164880" progId="Equation.DSMT4">
                  <p:embed/>
                </p:oleObj>
              </mc:Choice>
              <mc:Fallback>
                <p:oleObj name="Equation" r:id="rId8" imgW="67284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3141458"/>
                        <a:ext cx="2019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457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045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536625"/>
              </p:ext>
            </p:extLst>
          </p:nvPr>
        </p:nvGraphicFramePr>
        <p:xfrm>
          <a:off x="3943350" y="1371600"/>
          <a:ext cx="12573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07" name="Equation" r:id="rId4" imgW="419040" imgH="203040" progId="Equation.DSMT4">
                  <p:embed/>
                </p:oleObj>
              </mc:Choice>
              <mc:Fallback>
                <p:oleObj name="Equation" r:id="rId4" imgW="41904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371600"/>
                        <a:ext cx="12573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7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212497"/>
              </p:ext>
            </p:extLst>
          </p:nvPr>
        </p:nvGraphicFramePr>
        <p:xfrm>
          <a:off x="3505200" y="3124200"/>
          <a:ext cx="21320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08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124200"/>
                        <a:ext cx="213201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305587"/>
              </p:ext>
            </p:extLst>
          </p:nvPr>
        </p:nvGraphicFramePr>
        <p:xfrm>
          <a:off x="3962400" y="2209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09" name="Equation" r:id="rId8" imgW="406080" imgH="203040" progId="Equation.DSMT4">
                  <p:embed/>
                </p:oleObj>
              </mc:Choice>
              <mc:Fallback>
                <p:oleObj name="Equation" r:id="rId8" imgW="40608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09800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9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209318"/>
              </p:ext>
            </p:extLst>
          </p:nvPr>
        </p:nvGraphicFramePr>
        <p:xfrm>
          <a:off x="3963194" y="1907603"/>
          <a:ext cx="121761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8" name="Equation" r:id="rId4" imgW="406080" imgH="203040" progId="Equation.DSMT4">
                  <p:embed/>
                </p:oleObj>
              </mc:Choice>
              <mc:Fallback>
                <p:oleObj name="Equation" r:id="rId4" imgW="4060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194" y="1907603"/>
                        <a:ext cx="1217613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262589"/>
              </p:ext>
            </p:extLst>
          </p:nvPr>
        </p:nvGraphicFramePr>
        <p:xfrm>
          <a:off x="3981608" y="1066800"/>
          <a:ext cx="1180785" cy="61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9" name="Equation" r:id="rId6" imgW="393480" imgH="203040" progId="Equation.DSMT4">
                  <p:embed/>
                </p:oleObj>
              </mc:Choice>
              <mc:Fallback>
                <p:oleObj name="Equation" r:id="rId6" imgW="3934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608" y="1066800"/>
                        <a:ext cx="1180785" cy="610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7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735548"/>
              </p:ext>
            </p:extLst>
          </p:nvPr>
        </p:nvGraphicFramePr>
        <p:xfrm>
          <a:off x="3525044" y="2763006"/>
          <a:ext cx="20939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40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044" y="2763006"/>
                        <a:ext cx="20939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945027"/>
              </p:ext>
            </p:extLst>
          </p:nvPr>
        </p:nvGraphicFramePr>
        <p:xfrm>
          <a:off x="3657600" y="2057400"/>
          <a:ext cx="16748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28" name="Equation" r:id="rId4" imgW="558720" imgH="215640" progId="Equation.DSMT4">
                  <p:embed/>
                </p:oleObj>
              </mc:Choice>
              <mc:Fallback>
                <p:oleObj name="Equation" r:id="rId4" imgW="558720" imgH="2156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057400"/>
                        <a:ext cx="16748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39876"/>
              </p:ext>
            </p:extLst>
          </p:nvPr>
        </p:nvGraphicFramePr>
        <p:xfrm>
          <a:off x="3676209" y="1143000"/>
          <a:ext cx="1637594" cy="648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29" name="Equation" r:id="rId6" imgW="545760" imgH="215640" progId="Equation.DSMT4">
                  <p:embed/>
                </p:oleObj>
              </mc:Choice>
              <mc:Fallback>
                <p:oleObj name="Equation" r:id="rId6" imgW="545760" imgH="2156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209" y="1143000"/>
                        <a:ext cx="1637594" cy="648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7798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359356"/>
              </p:ext>
            </p:extLst>
          </p:nvPr>
        </p:nvGraphicFramePr>
        <p:xfrm>
          <a:off x="3219450" y="3048000"/>
          <a:ext cx="25511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30" name="Equation" r:id="rId8" imgW="850680" imgH="203040" progId="Equation.DSMT4">
                  <p:embed/>
                </p:oleObj>
              </mc:Choice>
              <mc:Fallback>
                <p:oleObj name="Equation" r:id="rId8" imgW="850680" imgH="20304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3048000"/>
                        <a:ext cx="255111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2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398848"/>
              </p:ext>
            </p:extLst>
          </p:nvPr>
        </p:nvGraphicFramePr>
        <p:xfrm>
          <a:off x="3714750" y="2240229"/>
          <a:ext cx="1714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155" name="Equation" r:id="rId4" imgW="571320" imgH="215640" progId="Equation.DSMT4">
                  <p:embed/>
                </p:oleObj>
              </mc:Choice>
              <mc:Fallback>
                <p:oleObj name="Equation" r:id="rId4" imgW="571320" imgH="2156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2240229"/>
                        <a:ext cx="1714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705326"/>
              </p:ext>
            </p:extLst>
          </p:nvPr>
        </p:nvGraphicFramePr>
        <p:xfrm>
          <a:off x="3848621" y="1242478"/>
          <a:ext cx="1446759" cy="61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156" name="Equation" r:id="rId6" imgW="482400" imgH="203040" progId="Equation.DSMT4">
                  <p:embed/>
                </p:oleObj>
              </mc:Choice>
              <mc:Fallback>
                <p:oleObj name="Equation" r:id="rId6" imgW="48240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621" y="1242478"/>
                        <a:ext cx="1446759" cy="610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8047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839444"/>
              </p:ext>
            </p:extLst>
          </p:nvPr>
        </p:nvGraphicFramePr>
        <p:xfrm>
          <a:off x="3257550" y="3275012"/>
          <a:ext cx="26289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157" name="Equation" r:id="rId8" imgW="876240" imgH="203040" progId="Equation.DSMT4">
                  <p:embed/>
                </p:oleObj>
              </mc:Choice>
              <mc:Fallback>
                <p:oleObj name="Equation" r:id="rId8" imgW="876240" imgH="20304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3275012"/>
                        <a:ext cx="26289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43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432379"/>
              </p:ext>
            </p:extLst>
          </p:nvPr>
        </p:nvGraphicFramePr>
        <p:xfrm>
          <a:off x="3771900" y="2157412"/>
          <a:ext cx="1600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79" name="Equation" r:id="rId4" imgW="533160" imgH="215640" progId="Equation.DSMT4">
                  <p:embed/>
                </p:oleObj>
              </mc:Choice>
              <mc:Fallback>
                <p:oleObj name="Equation" r:id="rId4" imgW="533160" imgH="2156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2157412"/>
                        <a:ext cx="1600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56531"/>
              </p:ext>
            </p:extLst>
          </p:nvPr>
        </p:nvGraphicFramePr>
        <p:xfrm>
          <a:off x="3905250" y="1223962"/>
          <a:ext cx="13335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80" name="Equation" r:id="rId6" imgW="444240" imgH="215640" progId="Equation.DSMT4">
                  <p:embed/>
                </p:oleObj>
              </mc:Choice>
              <mc:Fallback>
                <p:oleObj name="Equation" r:id="rId6" imgW="444240" imgH="2156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1223962"/>
                        <a:ext cx="13335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8101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13608"/>
              </p:ext>
            </p:extLst>
          </p:nvPr>
        </p:nvGraphicFramePr>
        <p:xfrm>
          <a:off x="3371850" y="3275012"/>
          <a:ext cx="24003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81" name="Equation" r:id="rId8" imgW="799920" imgH="203040" progId="Equation.DSMT4">
                  <p:embed/>
                </p:oleObj>
              </mc:Choice>
              <mc:Fallback>
                <p:oleObj name="Equation" r:id="rId8" imgW="799920" imgH="20304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275012"/>
                        <a:ext cx="24003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08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6930"/>
              </p:ext>
            </p:extLst>
          </p:nvPr>
        </p:nvGraphicFramePr>
        <p:xfrm>
          <a:off x="3562350" y="2233612"/>
          <a:ext cx="2019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203" name="Equation" r:id="rId4" imgW="672840" imgH="215640" progId="Equation.DSMT4">
                  <p:embed/>
                </p:oleObj>
              </mc:Choice>
              <mc:Fallback>
                <p:oleObj name="Equation" r:id="rId4" imgW="672840" imgH="2156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2233612"/>
                        <a:ext cx="2019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853902"/>
              </p:ext>
            </p:extLst>
          </p:nvPr>
        </p:nvGraphicFramePr>
        <p:xfrm>
          <a:off x="3752850" y="1319212"/>
          <a:ext cx="16383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204" name="Equation" r:id="rId6" imgW="545760" imgH="203040" progId="Equation.DSMT4">
                  <p:embed/>
                </p:oleObj>
              </mc:Choice>
              <mc:Fallback>
                <p:oleObj name="Equation" r:id="rId6" imgW="54576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1319212"/>
                        <a:ext cx="16383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5721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284210"/>
              </p:ext>
            </p:extLst>
          </p:nvPr>
        </p:nvGraphicFramePr>
        <p:xfrm>
          <a:off x="3143250" y="3351212"/>
          <a:ext cx="28575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205" name="Equation" r:id="rId8" imgW="952200" imgH="203040" progId="Equation.DSMT4">
                  <p:embed/>
                </p:oleObj>
              </mc:Choice>
              <mc:Fallback>
                <p:oleObj name="Equation" r:id="rId8" imgW="952200" imgH="20304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351212"/>
                        <a:ext cx="285750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179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764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Difference of Two Squares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(For Binomials)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09844"/>
              </p:ext>
            </p:extLst>
          </p:nvPr>
        </p:nvGraphicFramePr>
        <p:xfrm>
          <a:off x="3733800" y="2233613"/>
          <a:ext cx="1676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227" name="Equation" r:id="rId4" imgW="558720" imgH="215640" progId="Equation.DSMT4">
                  <p:embed/>
                </p:oleObj>
              </mc:Choice>
              <mc:Fallback>
                <p:oleObj name="Equation" r:id="rId4" imgW="558720" imgH="2156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33613"/>
                        <a:ext cx="16764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688514"/>
              </p:ext>
            </p:extLst>
          </p:nvPr>
        </p:nvGraphicFramePr>
        <p:xfrm>
          <a:off x="3867150" y="1319213"/>
          <a:ext cx="14097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228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1319213"/>
                        <a:ext cx="14097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5721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14742"/>
              </p:ext>
            </p:extLst>
          </p:nvPr>
        </p:nvGraphicFramePr>
        <p:xfrm>
          <a:off x="3200400" y="3351213"/>
          <a:ext cx="27432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229" name="Equation" r:id="rId8" imgW="914400" imgH="203040" progId="Equation.DSMT4">
                  <p:embed/>
                </p:oleObj>
              </mc:Choice>
              <mc:Fallback>
                <p:oleObj name="Equation" r:id="rId8" imgW="914400" imgH="20304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1213"/>
                        <a:ext cx="27432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3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786262"/>
              </p:ext>
            </p:extLst>
          </p:nvPr>
        </p:nvGraphicFramePr>
        <p:xfrm>
          <a:off x="3829050" y="2233613"/>
          <a:ext cx="1485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48" name="Equation" r:id="rId4" imgW="495000" imgH="215640" progId="Equation.DSMT4">
                  <p:embed/>
                </p:oleObj>
              </mc:Choice>
              <mc:Fallback>
                <p:oleObj name="Equation" r:id="rId4" imgW="495000" imgH="2156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233613"/>
                        <a:ext cx="14859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904751"/>
              </p:ext>
            </p:extLst>
          </p:nvPr>
        </p:nvGraphicFramePr>
        <p:xfrm>
          <a:off x="3886200" y="1319213"/>
          <a:ext cx="13716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49" name="Equation" r:id="rId6" imgW="457200" imgH="203040" progId="Equation.DSMT4">
                  <p:embed/>
                </p:oleObj>
              </mc:Choice>
              <mc:Fallback>
                <p:oleObj name="Equation" r:id="rId6" imgW="45720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319213"/>
                        <a:ext cx="13716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5721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272864"/>
              </p:ext>
            </p:extLst>
          </p:nvPr>
        </p:nvGraphicFramePr>
        <p:xfrm>
          <a:off x="3448050" y="3408363"/>
          <a:ext cx="22479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50" name="Equation" r:id="rId8" imgW="749160" imgH="164880" progId="Equation.DSMT4">
                  <p:embed/>
                </p:oleObj>
              </mc:Choice>
              <mc:Fallback>
                <p:oleObj name="Equation" r:id="rId8" imgW="749160" imgH="16488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3408363"/>
                        <a:ext cx="22479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76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337276"/>
              </p:ext>
            </p:extLst>
          </p:nvPr>
        </p:nvGraphicFramePr>
        <p:xfrm>
          <a:off x="4000500" y="1319213"/>
          <a:ext cx="11430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75" name="Equation" r:id="rId4" imgW="380880" imgH="203040" progId="Equation.DSMT4">
                  <p:embed/>
                </p:oleObj>
              </mc:Choice>
              <mc:Fallback>
                <p:oleObj name="Equation" r:id="rId4" imgW="38088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1319213"/>
                        <a:ext cx="11430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5721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714019"/>
              </p:ext>
            </p:extLst>
          </p:nvPr>
        </p:nvGraphicFramePr>
        <p:xfrm>
          <a:off x="3467100" y="3124200"/>
          <a:ext cx="22098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76" name="Equation" r:id="rId6" imgW="736560" imgH="164880" progId="Equation.DSMT4">
                  <p:embed/>
                </p:oleObj>
              </mc:Choice>
              <mc:Fallback>
                <p:oleObj name="Equation" r:id="rId6" imgW="736560" imgH="16488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124200"/>
                        <a:ext cx="2209800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887944"/>
              </p:ext>
            </p:extLst>
          </p:nvPr>
        </p:nvGraphicFramePr>
        <p:xfrm>
          <a:off x="3714750" y="2080687"/>
          <a:ext cx="17145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277" name="Equation" r:id="rId8" imgW="571320" imgH="215640" progId="Equation.DSMT4">
                  <p:embed/>
                </p:oleObj>
              </mc:Choice>
              <mc:Fallback>
                <p:oleObj name="Equation" r:id="rId8" imgW="571320" imgH="2156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2080687"/>
                        <a:ext cx="17145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52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409696"/>
              </p:ext>
            </p:extLst>
          </p:nvPr>
        </p:nvGraphicFramePr>
        <p:xfrm>
          <a:off x="2095500" y="2095500"/>
          <a:ext cx="1943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783" name="Equation" r:id="rId4" imgW="647640" imgH="279360" progId="Equation.DSMT4">
                  <p:embed/>
                </p:oleObj>
              </mc:Choice>
              <mc:Fallback>
                <p:oleObj name="Equation" r:id="rId4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095500"/>
                        <a:ext cx="1943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148678"/>
              </p:ext>
            </p:extLst>
          </p:nvPr>
        </p:nvGraphicFramePr>
        <p:xfrm>
          <a:off x="3702050" y="1168400"/>
          <a:ext cx="1636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784" name="Equation" r:id="rId6" imgW="545760" imgH="203040" progId="Equation.DSMT4">
                  <p:embed/>
                </p:oleObj>
              </mc:Choice>
              <mc:Fallback>
                <p:oleObj name="Equation" r:id="rId6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1168400"/>
                        <a:ext cx="16367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165327"/>
              </p:ext>
            </p:extLst>
          </p:nvPr>
        </p:nvGraphicFramePr>
        <p:xfrm>
          <a:off x="4002088" y="2235200"/>
          <a:ext cx="28559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785" name="Equation" r:id="rId8" imgW="952200" imgH="203040" progId="Equation.DSMT4">
                  <p:embed/>
                </p:oleObj>
              </mc:Choice>
              <mc:Fallback>
                <p:oleObj name="Equation" r:id="rId8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2235200"/>
                        <a:ext cx="2855912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40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02592"/>
              </p:ext>
            </p:extLst>
          </p:nvPr>
        </p:nvGraphicFramePr>
        <p:xfrm>
          <a:off x="1752600" y="2057400"/>
          <a:ext cx="2284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7" name="Equation" r:id="rId4" imgW="761760" imgH="279360" progId="Equation.DSMT4">
                  <p:embed/>
                </p:oleObj>
              </mc:Choice>
              <mc:Fallback>
                <p:oleObj name="Equation" r:id="rId4" imgW="76176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22844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54469"/>
              </p:ext>
            </p:extLst>
          </p:nvPr>
        </p:nvGraphicFramePr>
        <p:xfrm>
          <a:off x="3684588" y="1149350"/>
          <a:ext cx="1673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8" name="Equation" r:id="rId6" imgW="558720" imgH="215640" progId="Equation.DSMT4">
                  <p:embed/>
                </p:oleObj>
              </mc:Choice>
              <mc:Fallback>
                <p:oleObj name="Equation" r:id="rId6" imgW="55872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1149350"/>
                        <a:ext cx="16732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137653"/>
              </p:ext>
            </p:extLst>
          </p:nvPr>
        </p:nvGraphicFramePr>
        <p:xfrm>
          <a:off x="4078287" y="2133600"/>
          <a:ext cx="35417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9" name="Equation" r:id="rId8" imgW="1180800" imgH="203040" progId="Equation.DSMT4">
                  <p:embed/>
                </p:oleObj>
              </mc:Choice>
              <mc:Fallback>
                <p:oleObj name="Equation" r:id="rId8" imgW="1180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7" y="2133600"/>
                        <a:ext cx="354171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748238"/>
              </p:ext>
            </p:extLst>
          </p:nvPr>
        </p:nvGraphicFramePr>
        <p:xfrm>
          <a:off x="3018631" y="3987800"/>
          <a:ext cx="31067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16" name="Equation" r:id="rId4" imgW="1041120" imgH="279360" progId="Equation.DSMT4">
                  <p:embed/>
                </p:oleObj>
              </mc:Choice>
              <mc:Fallback>
                <p:oleObj name="Equation" r:id="rId4" imgW="104112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8631" y="3987800"/>
                        <a:ext cx="310673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814824"/>
              </p:ext>
            </p:extLst>
          </p:nvPr>
        </p:nvGraphicFramePr>
        <p:xfrm>
          <a:off x="3397250" y="2971800"/>
          <a:ext cx="2349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17" name="Equation" r:id="rId6" imgW="787320" imgH="279360" progId="Equation.DSMT4">
                  <p:embed/>
                </p:oleObj>
              </mc:Choice>
              <mc:Fallback>
                <p:oleObj name="Equation" r:id="rId6" imgW="78732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971800"/>
                        <a:ext cx="2349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13577"/>
              </p:ext>
            </p:extLst>
          </p:nvPr>
        </p:nvGraphicFramePr>
        <p:xfrm>
          <a:off x="3795712" y="1781175"/>
          <a:ext cx="15525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18" name="Equation" r:id="rId8" imgW="520560" imgH="330120" progId="Equation.DSMT4">
                  <p:embed/>
                </p:oleObj>
              </mc:Choice>
              <mc:Fallback>
                <p:oleObj name="Equation" r:id="rId8" imgW="52056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2" y="1781175"/>
                        <a:ext cx="15525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703556"/>
              </p:ext>
            </p:extLst>
          </p:nvPr>
        </p:nvGraphicFramePr>
        <p:xfrm>
          <a:off x="4038600" y="990600"/>
          <a:ext cx="9477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19" name="Equation" r:id="rId10" imgW="317160" imgH="190440" progId="Equation.DSMT4">
                  <p:embed/>
                </p:oleObj>
              </mc:Choice>
              <mc:Fallback>
                <p:oleObj name="Equation" r:id="rId10" imgW="31716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990600"/>
                        <a:ext cx="947738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364977"/>
              </p:ext>
            </p:extLst>
          </p:nvPr>
        </p:nvGraphicFramePr>
        <p:xfrm>
          <a:off x="2544763" y="3987800"/>
          <a:ext cx="40528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2" name="Equation" r:id="rId4" imgW="1358640" imgH="279360" progId="Equation.DSMT4">
                  <p:embed/>
                </p:oleObj>
              </mc:Choice>
              <mc:Fallback>
                <p:oleObj name="Equation" r:id="rId4" imgW="1358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3987800"/>
                        <a:ext cx="405288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607349"/>
              </p:ext>
            </p:extLst>
          </p:nvPr>
        </p:nvGraphicFramePr>
        <p:xfrm>
          <a:off x="2886075" y="2935288"/>
          <a:ext cx="33718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3" name="Equation" r:id="rId6" imgW="1130040" imgH="304560" progId="Equation.DSMT4">
                  <p:embed/>
                </p:oleObj>
              </mc:Choice>
              <mc:Fallback>
                <p:oleObj name="Equation" r:id="rId6" imgW="11300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2935288"/>
                        <a:ext cx="3371850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906637"/>
              </p:ext>
            </p:extLst>
          </p:nvPr>
        </p:nvGraphicFramePr>
        <p:xfrm>
          <a:off x="3586163" y="1855788"/>
          <a:ext cx="19716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4" name="Equation" r:id="rId8" imgW="660240" imgH="279360" progId="Equation.DSMT4">
                  <p:embed/>
                </p:oleObj>
              </mc:Choice>
              <mc:Fallback>
                <p:oleObj name="Equation" r:id="rId8" imgW="660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1855788"/>
                        <a:ext cx="19716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831118"/>
              </p:ext>
            </p:extLst>
          </p:nvPr>
        </p:nvGraphicFramePr>
        <p:xfrm>
          <a:off x="3792538" y="954088"/>
          <a:ext cx="14398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5" name="Equation" r:id="rId10" imgW="482400" imgH="215640" progId="Equation.DSMT4">
                  <p:embed/>
                </p:oleObj>
              </mc:Choice>
              <mc:Fallback>
                <p:oleObj name="Equation" r:id="rId10" imgW="482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954088"/>
                        <a:ext cx="14398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70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76400"/>
            <a:ext cx="7315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Difference of Two Squares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2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Perfect Square Trinomial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442828"/>
              </p:ext>
            </p:extLst>
          </p:nvPr>
        </p:nvGraphicFramePr>
        <p:xfrm>
          <a:off x="546100" y="914400"/>
          <a:ext cx="74549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23" name="Document" r:id="rId4" imgW="4435966" imgH="1636808" progId="Word.Document.12">
                  <p:embed/>
                </p:oleObj>
              </mc:Choice>
              <mc:Fallback>
                <p:oleObj name="Document" r:id="rId4" imgW="4435966" imgH="1636808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914400"/>
                        <a:ext cx="7454900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491527"/>
              </p:ext>
            </p:extLst>
          </p:nvPr>
        </p:nvGraphicFramePr>
        <p:xfrm>
          <a:off x="1450975" y="687388"/>
          <a:ext cx="6249988" cy="320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793" name="Document" r:id="rId4" imgW="3837318" imgH="1963317" progId="Word.Document.12">
                  <p:embed/>
                </p:oleObj>
              </mc:Choice>
              <mc:Fallback>
                <p:oleObj name="Document" r:id="rId4" imgW="3837318" imgH="1963317" progId="Word.Document.12">
                  <p:embed/>
                  <p:pic>
                    <p:nvPicPr>
                      <p:cNvPr id="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687388"/>
                        <a:ext cx="6249988" cy="320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540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94569"/>
              </p:ext>
            </p:extLst>
          </p:nvPr>
        </p:nvGraphicFramePr>
        <p:xfrm>
          <a:off x="3524250" y="674688"/>
          <a:ext cx="2120900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85" name="Equation" r:id="rId4" imgW="787320" imgH="723600" progId="Equation.DSMT4">
                  <p:embed/>
                </p:oleObj>
              </mc:Choice>
              <mc:Fallback>
                <p:oleObj name="Equation" r:id="rId4" imgW="787320" imgH="723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674688"/>
                        <a:ext cx="2120900" cy="197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607785"/>
              </p:ext>
            </p:extLst>
          </p:nvPr>
        </p:nvGraphicFramePr>
        <p:xfrm>
          <a:off x="3505200" y="3200400"/>
          <a:ext cx="2087563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86" name="Equation" r:id="rId6" imgW="774360" imgH="723600" progId="Equation.DSMT4">
                  <p:embed/>
                </p:oleObj>
              </mc:Choice>
              <mc:Fallback>
                <p:oleObj name="Equation" r:id="rId6" imgW="7743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00400"/>
                        <a:ext cx="2087563" cy="197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84168"/>
              </p:ext>
            </p:extLst>
          </p:nvPr>
        </p:nvGraphicFramePr>
        <p:xfrm>
          <a:off x="3962400" y="3200400"/>
          <a:ext cx="11287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64" name="Equation" r:id="rId4" imgW="419040" imgH="253800" progId="Equation.DSMT4">
                  <p:embed/>
                </p:oleObj>
              </mc:Choice>
              <mc:Fallback>
                <p:oleObj name="Equation" r:id="rId4" imgW="4190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00400"/>
                        <a:ext cx="1128713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544493"/>
              </p:ext>
            </p:extLst>
          </p:nvPr>
        </p:nvGraphicFramePr>
        <p:xfrm>
          <a:off x="3276600" y="2362200"/>
          <a:ext cx="24161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65" name="Equation" r:id="rId6" imgW="799920" imgH="241200" progId="Equation.DSMT4">
                  <p:embed/>
                </p:oleObj>
              </mc:Choice>
              <mc:Fallback>
                <p:oleObj name="Equation" r:id="rId6" imgW="79992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62200"/>
                        <a:ext cx="241617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574169"/>
              </p:ext>
            </p:extLst>
          </p:nvPr>
        </p:nvGraphicFramePr>
        <p:xfrm>
          <a:off x="3581400" y="1600200"/>
          <a:ext cx="18796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66" name="Equation" r:id="rId8" imgW="622080" imgH="203040" progId="Equation.DSMT4">
                  <p:embed/>
                </p:oleObj>
              </mc:Choice>
              <mc:Fallback>
                <p:oleObj name="Equation" r:id="rId8" imgW="6220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00200"/>
                        <a:ext cx="18796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001250"/>
              </p:ext>
            </p:extLst>
          </p:nvPr>
        </p:nvGraphicFramePr>
        <p:xfrm>
          <a:off x="3709193" y="914400"/>
          <a:ext cx="17256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67" name="Equation" r:id="rId10" imgW="571320" imgH="203040" progId="Equation.DSMT4">
                  <p:embed/>
                </p:oleObj>
              </mc:Choice>
              <mc:Fallback>
                <p:oleObj name="Equation" r:id="rId10" imgW="5713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193" y="914400"/>
                        <a:ext cx="17256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652269"/>
              </p:ext>
            </p:extLst>
          </p:nvPr>
        </p:nvGraphicFramePr>
        <p:xfrm>
          <a:off x="6400800" y="2362200"/>
          <a:ext cx="20542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68" name="Equation" r:id="rId12" imgW="761760" imgH="495000" progId="Equation.DSMT4">
                  <p:embed/>
                </p:oleObj>
              </mc:Choice>
              <mc:Fallback>
                <p:oleObj name="Equation" r:id="rId12" imgW="76176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362200"/>
                        <a:ext cx="20542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998596"/>
              </p:ext>
            </p:extLst>
          </p:nvPr>
        </p:nvGraphicFramePr>
        <p:xfrm>
          <a:off x="3990975" y="3200400"/>
          <a:ext cx="116205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31" name="Equation" r:id="rId4" imgW="431640" imgH="253800" progId="Equation.DSMT4">
                  <p:embed/>
                </p:oleObj>
              </mc:Choice>
              <mc:Fallback>
                <p:oleObj name="Equation" r:id="rId4" imgW="4316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3200400"/>
                        <a:ext cx="1162050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4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32030"/>
              </p:ext>
            </p:extLst>
          </p:nvPr>
        </p:nvGraphicFramePr>
        <p:xfrm>
          <a:off x="3354387" y="2362200"/>
          <a:ext cx="24352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32" name="Equation" r:id="rId6" imgW="774360" imgH="241200" progId="Equation.DSMT4">
                  <p:embed/>
                </p:oleObj>
              </mc:Choice>
              <mc:Fallback>
                <p:oleObj name="Equation" r:id="rId6" imgW="77436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7" y="2362200"/>
                        <a:ext cx="2435225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324092"/>
              </p:ext>
            </p:extLst>
          </p:nvPr>
        </p:nvGraphicFramePr>
        <p:xfrm>
          <a:off x="3455193" y="1600200"/>
          <a:ext cx="223361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33" name="Equation" r:id="rId8" imgW="711000" imgH="203040" progId="Equation.DSMT4">
                  <p:embed/>
                </p:oleObj>
              </mc:Choice>
              <mc:Fallback>
                <p:oleObj name="Equation" r:id="rId8" imgW="711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193" y="1600200"/>
                        <a:ext cx="2233613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0345"/>
              </p:ext>
            </p:extLst>
          </p:nvPr>
        </p:nvGraphicFramePr>
        <p:xfrm>
          <a:off x="3434556" y="838200"/>
          <a:ext cx="227488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34" name="Equation" r:id="rId10" imgW="723600" imgH="203040" progId="Equation.DSMT4">
                  <p:embed/>
                </p:oleObj>
              </mc:Choice>
              <mc:Fallback>
                <p:oleObj name="Equation" r:id="rId10" imgW="7236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556" y="838200"/>
                        <a:ext cx="2274887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761882"/>
              </p:ext>
            </p:extLst>
          </p:nvPr>
        </p:nvGraphicFramePr>
        <p:xfrm>
          <a:off x="6477000" y="2438400"/>
          <a:ext cx="2052637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635" name="Equation" r:id="rId12" imgW="761760" imgH="495000" progId="Equation.DSMT4">
                  <p:embed/>
                </p:oleObj>
              </mc:Choice>
              <mc:Fallback>
                <p:oleObj name="Equation" r:id="rId12" imgW="7617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438400"/>
                        <a:ext cx="2052637" cy="135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000678"/>
              </p:ext>
            </p:extLst>
          </p:nvPr>
        </p:nvGraphicFramePr>
        <p:xfrm>
          <a:off x="3962400" y="3352800"/>
          <a:ext cx="1196529" cy="691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94" name="Equation" r:id="rId4" imgW="444240" imgH="253800" progId="Equation.DSMT4">
                  <p:embed/>
                </p:oleObj>
              </mc:Choice>
              <mc:Fallback>
                <p:oleObj name="Equation" r:id="rId4" imgW="4442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52800"/>
                        <a:ext cx="1196529" cy="691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4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411852"/>
              </p:ext>
            </p:extLst>
          </p:nvPr>
        </p:nvGraphicFramePr>
        <p:xfrm>
          <a:off x="2971800" y="2438400"/>
          <a:ext cx="3022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95" name="Equation" r:id="rId6" imgW="1028520" imgH="253800" progId="Equation.DSMT4">
                  <p:embed/>
                </p:oleObj>
              </mc:Choice>
              <mc:Fallback>
                <p:oleObj name="Equation" r:id="rId6" imgW="102852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8400"/>
                        <a:ext cx="3022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479576"/>
              </p:ext>
            </p:extLst>
          </p:nvPr>
        </p:nvGraphicFramePr>
        <p:xfrm>
          <a:off x="3489325" y="1600200"/>
          <a:ext cx="21653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96" name="Equation" r:id="rId8" imgW="736560" imgH="253800" progId="Equation.DSMT4">
                  <p:embed/>
                </p:oleObj>
              </mc:Choice>
              <mc:Fallback>
                <p:oleObj name="Equation" r:id="rId8" imgW="7365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1600200"/>
                        <a:ext cx="21653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53270"/>
              </p:ext>
            </p:extLst>
          </p:nvPr>
        </p:nvGraphicFramePr>
        <p:xfrm>
          <a:off x="3694906" y="914400"/>
          <a:ext cx="17541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97" name="Equation" r:id="rId10" imgW="596880" imgH="190440" progId="Equation.DSMT4">
                  <p:embed/>
                </p:oleObj>
              </mc:Choice>
              <mc:Fallback>
                <p:oleObj name="Equation" r:id="rId10" imgW="596880" imgH="19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906" y="914400"/>
                        <a:ext cx="17541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652269"/>
              </p:ext>
            </p:extLst>
          </p:nvPr>
        </p:nvGraphicFramePr>
        <p:xfrm>
          <a:off x="6400800" y="2362200"/>
          <a:ext cx="20542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98" name="Equation" r:id="rId12" imgW="761760" imgH="495000" progId="Equation.DSMT4">
                  <p:embed/>
                </p:oleObj>
              </mc:Choice>
              <mc:Fallback>
                <p:oleObj name="Equation" r:id="rId12" imgW="76176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362200"/>
                        <a:ext cx="20542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379358"/>
              </p:ext>
            </p:extLst>
          </p:nvPr>
        </p:nvGraphicFramePr>
        <p:xfrm>
          <a:off x="3922568" y="3657600"/>
          <a:ext cx="1298864" cy="691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87" name="Equation" r:id="rId4" imgW="482400" imgH="253800" progId="Equation.DSMT4">
                  <p:embed/>
                </p:oleObj>
              </mc:Choice>
              <mc:Fallback>
                <p:oleObj name="Equation" r:id="rId4" imgW="4824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568" y="3657600"/>
                        <a:ext cx="1298864" cy="691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4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547456"/>
              </p:ext>
            </p:extLst>
          </p:nvPr>
        </p:nvGraphicFramePr>
        <p:xfrm>
          <a:off x="2895600" y="2743200"/>
          <a:ext cx="32464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88" name="Equation" r:id="rId6" imgW="1104840" imgH="253800" progId="Equation.DSMT4">
                  <p:embed/>
                </p:oleObj>
              </mc:Choice>
              <mc:Fallback>
                <p:oleObj name="Equation" r:id="rId6" imgW="11048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43200"/>
                        <a:ext cx="3246438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Factor Completely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251878"/>
              </p:ext>
            </p:extLst>
          </p:nvPr>
        </p:nvGraphicFramePr>
        <p:xfrm>
          <a:off x="3340100" y="1752600"/>
          <a:ext cx="2463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89" name="Equation" r:id="rId8" imgW="838080" imgH="253800" progId="Equation.DSMT4">
                  <p:embed/>
                </p:oleObj>
              </mc:Choice>
              <mc:Fallback>
                <p:oleObj name="Equation" r:id="rId8" imgW="8380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1752600"/>
                        <a:ext cx="24638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261180"/>
              </p:ext>
            </p:extLst>
          </p:nvPr>
        </p:nvGraphicFramePr>
        <p:xfrm>
          <a:off x="3452812" y="914400"/>
          <a:ext cx="22383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90" name="Equation" r:id="rId10" imgW="761760" imgH="215640" progId="Equation.DSMT4">
                  <p:embed/>
                </p:oleObj>
              </mc:Choice>
              <mc:Fallback>
                <p:oleObj name="Equation" r:id="rId10" imgW="761760" imgH="215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2" y="914400"/>
                        <a:ext cx="22383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761882"/>
              </p:ext>
            </p:extLst>
          </p:nvPr>
        </p:nvGraphicFramePr>
        <p:xfrm>
          <a:off x="6477000" y="2438400"/>
          <a:ext cx="2052638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91" name="Equation" r:id="rId12" imgW="761760" imgH="495000" progId="Equation.DSMT4">
                  <p:embed/>
                </p:oleObj>
              </mc:Choice>
              <mc:Fallback>
                <p:oleObj name="Equation" r:id="rId12" imgW="76176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438400"/>
                        <a:ext cx="2052638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752600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Perfect Square Trinomial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724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1862" y="426562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Difference of Two Squares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3079750" y="1143000"/>
          <a:ext cx="2968625" cy="355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24" name="Equation" r:id="rId4" imgW="990360" imgH="1180800" progId="Equation.DSMT4">
                  <p:embed/>
                </p:oleObj>
              </mc:Choice>
              <mc:Fallback>
                <p:oleObj name="Equation" r:id="rId4" imgW="990360" imgH="118080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1143000"/>
                        <a:ext cx="2968625" cy="355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971800" y="1857375"/>
            <a:ext cx="3082925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886200" y="2133600"/>
            <a:ext cx="485776" cy="22860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24399" y="2133600"/>
            <a:ext cx="485776" cy="22860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65450" y="2594768"/>
            <a:ext cx="3082925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36875" y="3276600"/>
            <a:ext cx="3082925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4012" y="4037804"/>
            <a:ext cx="3082925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/>
          </p:nvPr>
        </p:nvGraphicFramePr>
        <p:xfrm>
          <a:off x="3079749" y="1143000"/>
          <a:ext cx="2968625" cy="355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25" name="Equation" r:id="rId6" imgW="990360" imgH="1180800" progId="Equation.DSMT4">
                  <p:embed/>
                </p:oleObj>
              </mc:Choice>
              <mc:Fallback>
                <p:oleObj name="Equation" r:id="rId6" imgW="990360" imgH="1180800" progId="Equation.DSMT4">
                  <p:embed/>
                  <p:pic>
                    <p:nvPicPr>
                      <p:cNvPr id="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49" y="1143000"/>
                        <a:ext cx="2968625" cy="355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143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31862" y="426562"/>
            <a:ext cx="7315200" cy="609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There is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sum of two squares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206503"/>
              </p:ext>
            </p:extLst>
          </p:nvPr>
        </p:nvGraphicFramePr>
        <p:xfrm>
          <a:off x="2971800" y="1524000"/>
          <a:ext cx="2968625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56" name="Equation" r:id="rId4" imgW="990360" imgH="939600" progId="Equation.DSMT4">
                  <p:embed/>
                </p:oleObj>
              </mc:Choice>
              <mc:Fallback>
                <p:oleObj name="Equation" r:id="rId4" imgW="990360" imgH="93960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524000"/>
                        <a:ext cx="2968625" cy="282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928576" y="2162175"/>
            <a:ext cx="3082925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22226" y="2899568"/>
            <a:ext cx="3082925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3651" y="3771900"/>
            <a:ext cx="3082925" cy="647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007933"/>
              </p:ext>
            </p:extLst>
          </p:nvPr>
        </p:nvGraphicFramePr>
        <p:xfrm>
          <a:off x="2950800" y="1524000"/>
          <a:ext cx="2968625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57" name="Equation" r:id="rId6" imgW="990360" imgH="939600" progId="Equation.DSMT4">
                  <p:embed/>
                </p:oleObj>
              </mc:Choice>
              <mc:Fallback>
                <p:oleObj name="Equation" r:id="rId6" imgW="990360" imgH="93960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0800" y="1524000"/>
                        <a:ext cx="2968625" cy="282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807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39137"/>
              </p:ext>
            </p:extLst>
          </p:nvPr>
        </p:nvGraphicFramePr>
        <p:xfrm>
          <a:off x="3906044" y="2060797"/>
          <a:ext cx="13319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55" name="Equation" r:id="rId4" imgW="444240" imgH="190440" progId="Equation.DSMT4">
                  <p:embed/>
                </p:oleObj>
              </mc:Choice>
              <mc:Fallback>
                <p:oleObj name="Equation" r:id="rId4" imgW="444240" imgH="1904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4" y="2060797"/>
                        <a:ext cx="1331912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36846"/>
              </p:ext>
            </p:extLst>
          </p:nvPr>
        </p:nvGraphicFramePr>
        <p:xfrm>
          <a:off x="4038858" y="1217502"/>
          <a:ext cx="1066285" cy="61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56"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858" y="1217502"/>
                        <a:ext cx="1066285" cy="610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550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129855"/>
              </p:ext>
            </p:extLst>
          </p:nvPr>
        </p:nvGraphicFramePr>
        <p:xfrm>
          <a:off x="3962400" y="2971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57" name="Equation" r:id="rId8" imgW="406080" imgH="203040" progId="Equation.DSMT4">
                  <p:embed/>
                </p:oleObj>
              </mc:Choice>
              <mc:Fallback>
                <p:oleObj name="Equation" r:id="rId8" imgW="40608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71800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1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39137"/>
              </p:ext>
            </p:extLst>
          </p:nvPr>
        </p:nvGraphicFramePr>
        <p:xfrm>
          <a:off x="3906044" y="2060797"/>
          <a:ext cx="13319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924" name="Equation" r:id="rId4" imgW="444240" imgH="190440" progId="Equation.DSMT4">
                  <p:embed/>
                </p:oleObj>
              </mc:Choice>
              <mc:Fallback>
                <p:oleObj name="Equation" r:id="rId4" imgW="444240" imgH="1904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4" y="2060797"/>
                        <a:ext cx="1331912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996992"/>
              </p:ext>
            </p:extLst>
          </p:nvPr>
        </p:nvGraphicFramePr>
        <p:xfrm>
          <a:off x="3943350" y="1217613"/>
          <a:ext cx="12573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925" name="Equation" r:id="rId6" imgW="419040" imgH="203040" progId="Equation.DSMT4">
                  <p:embed/>
                </p:oleObj>
              </mc:Choice>
              <mc:Fallback>
                <p:oleObj name="Equation" r:id="rId6" imgW="41904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217613"/>
                        <a:ext cx="12573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550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454362"/>
              </p:ext>
            </p:extLst>
          </p:nvPr>
        </p:nvGraphicFramePr>
        <p:xfrm>
          <a:off x="3962400" y="2971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926" name="Equation" r:id="rId8" imgW="406080" imgH="203040" progId="Equation.DSMT4">
                  <p:embed/>
                </p:oleObj>
              </mc:Choice>
              <mc:Fallback>
                <p:oleObj name="Equation" r:id="rId8" imgW="40608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71800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39137"/>
              </p:ext>
            </p:extLst>
          </p:nvPr>
        </p:nvGraphicFramePr>
        <p:xfrm>
          <a:off x="3906044" y="2060797"/>
          <a:ext cx="13319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948" name="Equation" r:id="rId4" imgW="444240" imgH="190440" progId="Equation.DSMT4">
                  <p:embed/>
                </p:oleObj>
              </mc:Choice>
              <mc:Fallback>
                <p:oleObj name="Equation" r:id="rId4" imgW="444240" imgH="1904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4" y="2060797"/>
                        <a:ext cx="1331912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124359"/>
              </p:ext>
            </p:extLst>
          </p:nvPr>
        </p:nvGraphicFramePr>
        <p:xfrm>
          <a:off x="4095750" y="1217613"/>
          <a:ext cx="9525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949" name="Equation" r:id="rId6" imgW="317160" imgH="203040" progId="Equation.DSMT4">
                  <p:embed/>
                </p:oleObj>
              </mc:Choice>
              <mc:Fallback>
                <p:oleObj name="Equation" r:id="rId6" imgW="31716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1217613"/>
                        <a:ext cx="9525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550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815805"/>
              </p:ext>
            </p:extLst>
          </p:nvPr>
        </p:nvGraphicFramePr>
        <p:xfrm>
          <a:off x="4000500" y="297180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950" name="Equation" r:id="rId8" imgW="380880" imgH="203040" progId="Equation.DSMT4">
                  <p:embed/>
                </p:oleObj>
              </mc:Choice>
              <mc:Fallback>
                <p:oleObj name="Equation" r:id="rId8" imgW="38088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971800"/>
                        <a:ext cx="1143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09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539137"/>
              </p:ext>
            </p:extLst>
          </p:nvPr>
        </p:nvGraphicFramePr>
        <p:xfrm>
          <a:off x="3906044" y="2060797"/>
          <a:ext cx="13319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972" name="Equation" r:id="rId4" imgW="444240" imgH="190440" progId="Equation.DSMT4">
                  <p:embed/>
                </p:oleObj>
              </mc:Choice>
              <mc:Fallback>
                <p:oleObj name="Equation" r:id="rId4" imgW="444240" imgH="19044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4" y="2060797"/>
                        <a:ext cx="1331912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591618"/>
              </p:ext>
            </p:extLst>
          </p:nvPr>
        </p:nvGraphicFramePr>
        <p:xfrm>
          <a:off x="3981450" y="1217613"/>
          <a:ext cx="11811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973" name="Equation" r:id="rId6" imgW="393480" imgH="203040" progId="Equation.DSMT4">
                  <p:embed/>
                </p:oleObj>
              </mc:Choice>
              <mc:Fallback>
                <p:oleObj name="Equation" r:id="rId6" imgW="393480" imgH="20304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1217613"/>
                        <a:ext cx="118110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5550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442813"/>
              </p:ext>
            </p:extLst>
          </p:nvPr>
        </p:nvGraphicFramePr>
        <p:xfrm>
          <a:off x="3962400" y="29718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974" name="Equation" r:id="rId8" imgW="406080" imgH="203040" progId="Equation.DSMT4">
                  <p:embed/>
                </p:oleObj>
              </mc:Choice>
              <mc:Fallback>
                <p:oleObj name="Equation" r:id="rId8" imgW="40608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71800"/>
                        <a:ext cx="1219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51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4218</TotalTime>
  <Words>270</Words>
  <Application>Microsoft Office PowerPoint</Application>
  <PresentationFormat>On-screen Show (4:3)</PresentationFormat>
  <Paragraphs>102</Paragraphs>
  <Slides>35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Office Theme</vt:lpstr>
      <vt:lpstr>Equation</vt:lpstr>
      <vt:lpstr>MathType 6.0 Equation</vt:lpstr>
      <vt:lpstr>Document</vt:lpstr>
      <vt:lpstr>Microsoft Word Document</vt:lpstr>
      <vt:lpstr>Factoring Special Forms</vt:lpstr>
      <vt:lpstr>The Difference of Two Squares (For Binomials)</vt:lpstr>
      <vt:lpstr>PowerPoint Presentation</vt:lpstr>
      <vt:lpstr>The Difference of Two Squares</vt:lpstr>
      <vt:lpstr>There is no sum of two squares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Difference of Two Squares</vt:lpstr>
      <vt:lpstr>The Perfect Square Trinomial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Perfect Square Trinomial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Special Forms</dc:title>
  <dc:creator>sas</dc:creator>
  <cp:lastModifiedBy>scott.storla@minneapolis.edu</cp:lastModifiedBy>
  <cp:revision>130</cp:revision>
  <dcterms:created xsi:type="dcterms:W3CDTF">2006-08-16T00:00:00Z</dcterms:created>
  <dcterms:modified xsi:type="dcterms:W3CDTF">2015-10-12T13:18:01Z</dcterms:modified>
</cp:coreProperties>
</file>