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623" r:id="rId2"/>
    <p:sldId id="647" r:id="rId3"/>
    <p:sldId id="578" r:id="rId4"/>
    <p:sldId id="506" r:id="rId5"/>
    <p:sldId id="463" r:id="rId6"/>
    <p:sldId id="624" r:id="rId7"/>
    <p:sldId id="423" r:id="rId8"/>
    <p:sldId id="564" r:id="rId9"/>
    <p:sldId id="566" r:id="rId10"/>
    <p:sldId id="567" r:id="rId11"/>
    <p:sldId id="641" r:id="rId12"/>
    <p:sldId id="632" r:id="rId13"/>
    <p:sldId id="631" r:id="rId14"/>
    <p:sldId id="648" r:id="rId15"/>
    <p:sldId id="649" r:id="rId16"/>
    <p:sldId id="492" r:id="rId17"/>
    <p:sldId id="568" r:id="rId18"/>
    <p:sldId id="569" r:id="rId19"/>
    <p:sldId id="642" r:id="rId20"/>
    <p:sldId id="625" r:id="rId21"/>
    <p:sldId id="511" r:id="rId22"/>
    <p:sldId id="512" r:id="rId23"/>
    <p:sldId id="513" r:id="rId24"/>
    <p:sldId id="514" r:id="rId25"/>
    <p:sldId id="547" r:id="rId26"/>
    <p:sldId id="517" r:id="rId27"/>
    <p:sldId id="518" r:id="rId28"/>
    <p:sldId id="519" r:id="rId29"/>
    <p:sldId id="643" r:id="rId30"/>
    <p:sldId id="626" r:id="rId31"/>
    <p:sldId id="521" r:id="rId32"/>
    <p:sldId id="598" r:id="rId33"/>
    <p:sldId id="593" r:id="rId34"/>
    <p:sldId id="592" r:id="rId35"/>
    <p:sldId id="627" r:id="rId36"/>
    <p:sldId id="628" r:id="rId37"/>
    <p:sldId id="523" r:id="rId38"/>
    <p:sldId id="650" r:id="rId39"/>
    <p:sldId id="653" r:id="rId40"/>
    <p:sldId id="651" r:id="rId41"/>
    <p:sldId id="644" r:id="rId42"/>
    <p:sldId id="655" r:id="rId43"/>
    <p:sldId id="645" r:id="rId44"/>
    <p:sldId id="575" r:id="rId45"/>
    <p:sldId id="652" r:id="rId46"/>
    <p:sldId id="65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ponent Properties" id="{14899A99-D2D0-4020-A1B5-6A1C086ACDF6}">
          <p14:sldIdLst>
            <p14:sldId id="623"/>
            <p14:sldId id="647"/>
          </p14:sldIdLst>
        </p14:section>
        <p14:section name="Product Property - Variables" id="{810AC1F7-3C96-4BF8-919C-2066EB2C999A}">
          <p14:sldIdLst>
            <p14:sldId id="578"/>
            <p14:sldId id="506"/>
            <p14:sldId id="463"/>
          </p14:sldIdLst>
        </p14:section>
        <p14:section name="Power Property - Variables" id="{C01F8F95-F625-4022-9E75-9100A9C7260F}">
          <p14:sldIdLst>
            <p14:sldId id="624"/>
            <p14:sldId id="423"/>
            <p14:sldId id="564"/>
            <p14:sldId id="566"/>
            <p14:sldId id="567"/>
            <p14:sldId id="641"/>
          </p14:sldIdLst>
        </p14:section>
        <p14:section name="Power of a product property" id="{5E22DF0C-701C-4D68-85AD-3CDB83903CBC}">
          <p14:sldIdLst>
            <p14:sldId id="632"/>
            <p14:sldId id="631"/>
            <p14:sldId id="648"/>
            <p14:sldId id="649"/>
            <p14:sldId id="492"/>
            <p14:sldId id="568"/>
            <p14:sldId id="569"/>
            <p14:sldId id="642"/>
          </p14:sldIdLst>
        </p14:section>
        <p14:section name="Quotient property variables" id="{67FB435D-471C-4136-BE52-1523A4BC2131}">
          <p14:sldIdLst>
            <p14:sldId id="625"/>
            <p14:sldId id="511"/>
            <p14:sldId id="512"/>
            <p14:sldId id="513"/>
            <p14:sldId id="514"/>
          </p14:sldIdLst>
        </p14:section>
        <p14:section name="Power of a quotient  property" id="{45989AD7-8C5A-405D-90FE-0AE5F9EE0BAA}">
          <p14:sldIdLst>
            <p14:sldId id="547"/>
            <p14:sldId id="517"/>
            <p14:sldId id="518"/>
            <p14:sldId id="519"/>
            <p14:sldId id="643"/>
          </p14:sldIdLst>
        </p14:section>
        <p14:section name="Exponent of Zero - Numbers" id="{52E193AB-9B25-40AD-85D0-543420C84927}">
          <p14:sldIdLst>
            <p14:sldId id="626"/>
            <p14:sldId id="521"/>
            <p14:sldId id="598"/>
            <p14:sldId id="593"/>
            <p14:sldId id="592"/>
            <p14:sldId id="627"/>
          </p14:sldIdLst>
        </p14:section>
        <p14:section name="Negative Exponent - Numbers" id="{859752A3-8BDF-4F36-B8C3-12D76AE16A65}">
          <p14:sldIdLst>
            <p14:sldId id="628"/>
            <p14:sldId id="523"/>
            <p14:sldId id="650"/>
            <p14:sldId id="653"/>
          </p14:sldIdLst>
        </p14:section>
        <p14:section name="Mixed practice" id="{91AFBF67-61E5-4A61-A2D5-991210C5514E}">
          <p14:sldIdLst>
            <p14:sldId id="651"/>
            <p14:sldId id="644"/>
            <p14:sldId id="655"/>
            <p14:sldId id="645"/>
            <p14:sldId id="575"/>
            <p14:sldId id="652"/>
            <p14:sldId id="6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204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10" Type="http://schemas.openxmlformats.org/officeDocument/2006/relationships/image" Target="../media/image91.emf"/><Relationship Id="rId4" Type="http://schemas.openxmlformats.org/officeDocument/2006/relationships/image" Target="../media/image85.wmf"/><Relationship Id="rId9" Type="http://schemas.openxmlformats.org/officeDocument/2006/relationships/image" Target="../media/image90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image" Target="../media/image125.wmf"/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12" Type="http://schemas.openxmlformats.org/officeDocument/2006/relationships/image" Target="../media/image124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11" Type="http://schemas.openxmlformats.org/officeDocument/2006/relationships/image" Target="../media/image123.wmf"/><Relationship Id="rId5" Type="http://schemas.openxmlformats.org/officeDocument/2006/relationships/image" Target="../media/image117.wmf"/><Relationship Id="rId10" Type="http://schemas.openxmlformats.org/officeDocument/2006/relationships/image" Target="../media/image122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Relationship Id="rId14" Type="http://schemas.openxmlformats.org/officeDocument/2006/relationships/image" Target="../media/image1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image" Target="../media/image139.wmf"/><Relationship Id="rId3" Type="http://schemas.openxmlformats.org/officeDocument/2006/relationships/image" Target="../media/image129.wmf"/><Relationship Id="rId7" Type="http://schemas.openxmlformats.org/officeDocument/2006/relationships/image" Target="../media/image133.wmf"/><Relationship Id="rId12" Type="http://schemas.openxmlformats.org/officeDocument/2006/relationships/image" Target="../media/image138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11" Type="http://schemas.openxmlformats.org/officeDocument/2006/relationships/image" Target="../media/image137.wmf"/><Relationship Id="rId5" Type="http://schemas.openxmlformats.org/officeDocument/2006/relationships/image" Target="../media/image131.wmf"/><Relationship Id="rId15" Type="http://schemas.openxmlformats.org/officeDocument/2006/relationships/image" Target="../media/image141.wmf"/><Relationship Id="rId10" Type="http://schemas.openxmlformats.org/officeDocument/2006/relationships/image" Target="../media/image136.wmf"/><Relationship Id="rId4" Type="http://schemas.openxmlformats.org/officeDocument/2006/relationships/image" Target="../media/image130.wmf"/><Relationship Id="rId9" Type="http://schemas.openxmlformats.org/officeDocument/2006/relationships/image" Target="../media/image135.wmf"/><Relationship Id="rId14" Type="http://schemas.openxmlformats.org/officeDocument/2006/relationships/image" Target="../media/image14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D7EC-0BC0-4C3F-A60D-1E1709E5B65B}" type="datetimeFigureOut">
              <a:rPr lang="en-US" smtClean="0"/>
              <a:pPr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7906D-C33E-4E37-8CFB-BA55748B9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1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4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09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94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02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5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4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58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93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30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29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4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09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02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5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74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988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419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801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93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240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84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74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1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332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516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293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000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535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572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59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0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2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0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95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484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147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593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03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565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65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33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28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5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4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emf"/><Relationship Id="rId5" Type="http://schemas.openxmlformats.org/officeDocument/2006/relationships/package" Target="../embeddings/Microsoft_Word_Document6.docx"/><Relationship Id="rId4" Type="http://schemas.openxmlformats.org/officeDocument/2006/relationships/oleObject" Target="../embeddings/oleObject5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6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7.emf"/><Relationship Id="rId5" Type="http://schemas.openxmlformats.org/officeDocument/2006/relationships/package" Target="../embeddings/Microsoft_Word_Document7.docx"/><Relationship Id="rId4" Type="http://schemas.openxmlformats.org/officeDocument/2006/relationships/oleObject" Target="../embeddings/oleObject6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4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1.wm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6.wmf"/><Relationship Id="rId18" Type="http://schemas.openxmlformats.org/officeDocument/2006/relationships/oleObject" Target="../embeddings/oleObject89.bin"/><Relationship Id="rId3" Type="http://schemas.openxmlformats.org/officeDocument/2006/relationships/notesSlide" Target="../notesSlides/notesSlide37.xml"/><Relationship Id="rId21" Type="http://schemas.openxmlformats.org/officeDocument/2006/relationships/image" Target="../media/image90.wmf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8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5.wmf"/><Relationship Id="rId24" Type="http://schemas.openxmlformats.org/officeDocument/2006/relationships/image" Target="../media/image91.emf"/><Relationship Id="rId5" Type="http://schemas.openxmlformats.org/officeDocument/2006/relationships/image" Target="../media/image82.wmf"/><Relationship Id="rId15" Type="http://schemas.openxmlformats.org/officeDocument/2006/relationships/image" Target="../media/image87.wmf"/><Relationship Id="rId23" Type="http://schemas.openxmlformats.org/officeDocument/2006/relationships/package" Target="../embeddings/Microsoft_Word_Document8.docx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89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96.wmf"/><Relationship Id="rId18" Type="http://schemas.openxmlformats.org/officeDocument/2006/relationships/oleObject" Target="../embeddings/oleObject99.bin"/><Relationship Id="rId3" Type="http://schemas.openxmlformats.org/officeDocument/2006/relationships/notesSlide" Target="../notesSlides/notesSlide38.xml"/><Relationship Id="rId21" Type="http://schemas.openxmlformats.org/officeDocument/2006/relationships/image" Target="../media/image100.wmf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9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99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9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08.bin"/><Relationship Id="rId26" Type="http://schemas.openxmlformats.org/officeDocument/2006/relationships/oleObject" Target="../embeddings/oleObject112.bin"/><Relationship Id="rId3" Type="http://schemas.openxmlformats.org/officeDocument/2006/relationships/notesSlide" Target="../notesSlides/notesSlide41.xml"/><Relationship Id="rId21" Type="http://schemas.openxmlformats.org/officeDocument/2006/relationships/image" Target="../media/image109.wmf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107.wmf"/><Relationship Id="rId25" Type="http://schemas.openxmlformats.org/officeDocument/2006/relationships/image" Target="../media/image11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7.bin"/><Relationship Id="rId20" Type="http://schemas.openxmlformats.org/officeDocument/2006/relationships/oleObject" Target="../embeddings/oleObject109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04.wmf"/><Relationship Id="rId24" Type="http://schemas.openxmlformats.org/officeDocument/2006/relationships/oleObject" Target="../embeddings/oleObject111.bin"/><Relationship Id="rId5" Type="http://schemas.openxmlformats.org/officeDocument/2006/relationships/image" Target="../media/image101.wmf"/><Relationship Id="rId15" Type="http://schemas.openxmlformats.org/officeDocument/2006/relationships/image" Target="../media/image106.wmf"/><Relationship Id="rId23" Type="http://schemas.openxmlformats.org/officeDocument/2006/relationships/image" Target="../media/image110.wmf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108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06.bin"/><Relationship Id="rId22" Type="http://schemas.openxmlformats.org/officeDocument/2006/relationships/oleObject" Target="../embeddings/oleObject110.bin"/><Relationship Id="rId27" Type="http://schemas.openxmlformats.org/officeDocument/2006/relationships/image" Target="../media/image112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20.bin"/><Relationship Id="rId26" Type="http://schemas.openxmlformats.org/officeDocument/2006/relationships/oleObject" Target="../embeddings/oleObject124.bin"/><Relationship Id="rId3" Type="http://schemas.openxmlformats.org/officeDocument/2006/relationships/notesSlide" Target="../notesSlides/notesSlide42.xml"/><Relationship Id="rId21" Type="http://schemas.openxmlformats.org/officeDocument/2006/relationships/image" Target="../media/image121.wmf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17.bin"/><Relationship Id="rId17" Type="http://schemas.openxmlformats.org/officeDocument/2006/relationships/image" Target="../media/image119.wmf"/><Relationship Id="rId25" Type="http://schemas.openxmlformats.org/officeDocument/2006/relationships/image" Target="../media/image12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9.bin"/><Relationship Id="rId20" Type="http://schemas.openxmlformats.org/officeDocument/2006/relationships/oleObject" Target="../embeddings/oleObject121.bin"/><Relationship Id="rId29" Type="http://schemas.openxmlformats.org/officeDocument/2006/relationships/image" Target="../media/image125.wmf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116.wmf"/><Relationship Id="rId24" Type="http://schemas.openxmlformats.org/officeDocument/2006/relationships/oleObject" Target="../embeddings/oleObject123.bin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23" Type="http://schemas.openxmlformats.org/officeDocument/2006/relationships/image" Target="../media/image122.wmf"/><Relationship Id="rId28" Type="http://schemas.openxmlformats.org/officeDocument/2006/relationships/oleObject" Target="../embeddings/oleObject125.bin"/><Relationship Id="rId10" Type="http://schemas.openxmlformats.org/officeDocument/2006/relationships/oleObject" Target="../embeddings/oleObject116.bin"/><Relationship Id="rId19" Type="http://schemas.openxmlformats.org/officeDocument/2006/relationships/image" Target="../media/image120.wmf"/><Relationship Id="rId31" Type="http://schemas.openxmlformats.org/officeDocument/2006/relationships/image" Target="../media/image126.wmf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18.bin"/><Relationship Id="rId22" Type="http://schemas.openxmlformats.org/officeDocument/2006/relationships/oleObject" Target="../embeddings/oleObject122.bin"/><Relationship Id="rId27" Type="http://schemas.openxmlformats.org/officeDocument/2006/relationships/image" Target="../media/image124.wmf"/><Relationship Id="rId30" Type="http://schemas.openxmlformats.org/officeDocument/2006/relationships/oleObject" Target="../embeddings/oleObject126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31.wmf"/><Relationship Id="rId18" Type="http://schemas.openxmlformats.org/officeDocument/2006/relationships/oleObject" Target="../embeddings/oleObject134.bin"/><Relationship Id="rId26" Type="http://schemas.openxmlformats.org/officeDocument/2006/relationships/oleObject" Target="../embeddings/oleObject138.bin"/><Relationship Id="rId3" Type="http://schemas.openxmlformats.org/officeDocument/2006/relationships/notesSlide" Target="../notesSlides/notesSlide43.xml"/><Relationship Id="rId21" Type="http://schemas.openxmlformats.org/officeDocument/2006/relationships/image" Target="../media/image135.wmf"/><Relationship Id="rId7" Type="http://schemas.openxmlformats.org/officeDocument/2006/relationships/image" Target="../media/image128.wmf"/><Relationship Id="rId12" Type="http://schemas.openxmlformats.org/officeDocument/2006/relationships/oleObject" Target="../embeddings/oleObject131.bin"/><Relationship Id="rId17" Type="http://schemas.openxmlformats.org/officeDocument/2006/relationships/image" Target="../media/image133.wmf"/><Relationship Id="rId25" Type="http://schemas.openxmlformats.org/officeDocument/2006/relationships/image" Target="../media/image137.wmf"/><Relationship Id="rId33" Type="http://schemas.openxmlformats.org/officeDocument/2006/relationships/image" Target="../media/image14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3.bin"/><Relationship Id="rId20" Type="http://schemas.openxmlformats.org/officeDocument/2006/relationships/oleObject" Target="../embeddings/oleObject135.bin"/><Relationship Id="rId29" Type="http://schemas.openxmlformats.org/officeDocument/2006/relationships/image" Target="../media/image139.wmf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30.wmf"/><Relationship Id="rId24" Type="http://schemas.openxmlformats.org/officeDocument/2006/relationships/oleObject" Target="../embeddings/oleObject137.bin"/><Relationship Id="rId32" Type="http://schemas.openxmlformats.org/officeDocument/2006/relationships/oleObject" Target="../embeddings/oleObject141.bin"/><Relationship Id="rId5" Type="http://schemas.openxmlformats.org/officeDocument/2006/relationships/image" Target="../media/image127.wmf"/><Relationship Id="rId15" Type="http://schemas.openxmlformats.org/officeDocument/2006/relationships/image" Target="../media/image132.wmf"/><Relationship Id="rId23" Type="http://schemas.openxmlformats.org/officeDocument/2006/relationships/image" Target="../media/image136.wmf"/><Relationship Id="rId28" Type="http://schemas.openxmlformats.org/officeDocument/2006/relationships/oleObject" Target="../embeddings/oleObject139.bin"/><Relationship Id="rId10" Type="http://schemas.openxmlformats.org/officeDocument/2006/relationships/oleObject" Target="../embeddings/oleObject130.bin"/><Relationship Id="rId19" Type="http://schemas.openxmlformats.org/officeDocument/2006/relationships/image" Target="../media/image134.wmf"/><Relationship Id="rId31" Type="http://schemas.openxmlformats.org/officeDocument/2006/relationships/image" Target="../media/image140.wmf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129.wmf"/><Relationship Id="rId14" Type="http://schemas.openxmlformats.org/officeDocument/2006/relationships/oleObject" Target="../embeddings/oleObject132.bin"/><Relationship Id="rId22" Type="http://schemas.openxmlformats.org/officeDocument/2006/relationships/oleObject" Target="../embeddings/oleObject136.bin"/><Relationship Id="rId27" Type="http://schemas.openxmlformats.org/officeDocument/2006/relationships/image" Target="../media/image138.wmf"/><Relationship Id="rId30" Type="http://schemas.openxmlformats.org/officeDocument/2006/relationships/oleObject" Target="../embeddings/oleObject140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146.wmf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146.bin"/><Relationship Id="rId17" Type="http://schemas.openxmlformats.org/officeDocument/2006/relationships/image" Target="../media/image14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8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145.wmf"/><Relationship Id="rId5" Type="http://schemas.openxmlformats.org/officeDocument/2006/relationships/image" Target="../media/image142.wmf"/><Relationship Id="rId15" Type="http://schemas.openxmlformats.org/officeDocument/2006/relationships/image" Target="../media/image147.wmf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144.wmf"/><Relationship Id="rId14" Type="http://schemas.openxmlformats.org/officeDocument/2006/relationships/oleObject" Target="../embeddings/oleObject147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Exponent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Properties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Variable Bases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829812"/>
              </p:ext>
            </p:extLst>
          </p:nvPr>
        </p:nvGraphicFramePr>
        <p:xfrm>
          <a:off x="3445669" y="1012825"/>
          <a:ext cx="2252662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38" name="Equation" r:id="rId4" imgW="774360" imgH="330120" progId="Equation.DSMT4">
                  <p:embed/>
                </p:oleObj>
              </mc:Choice>
              <mc:Fallback>
                <p:oleObj name="Equation" r:id="rId4" imgW="774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669" y="1012825"/>
                        <a:ext cx="2252662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50316"/>
              </p:ext>
            </p:extLst>
          </p:nvPr>
        </p:nvGraphicFramePr>
        <p:xfrm>
          <a:off x="3906044" y="2209800"/>
          <a:ext cx="133191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39" name="Equation" r:id="rId6" imgW="457200" imgH="253800" progId="Equation.DSMT4">
                  <p:embed/>
                </p:oleObj>
              </mc:Choice>
              <mc:Fallback>
                <p:oleObj name="Equation" r:id="rId6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4" y="2209800"/>
                        <a:ext cx="1331912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07615"/>
              </p:ext>
            </p:extLst>
          </p:nvPr>
        </p:nvGraphicFramePr>
        <p:xfrm>
          <a:off x="4014788" y="3206750"/>
          <a:ext cx="11144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0" name="Equation" r:id="rId8" imgW="380880" imgH="253800" progId="Equation.DSMT4">
                  <p:embed/>
                </p:oleObj>
              </mc:Choice>
              <mc:Fallback>
                <p:oleObj name="Equation" r:id="rId8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3206750"/>
                        <a:ext cx="111442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334179"/>
              </p:ext>
            </p:extLst>
          </p:nvPr>
        </p:nvGraphicFramePr>
        <p:xfrm>
          <a:off x="4256016" y="4148145"/>
          <a:ext cx="631968" cy="58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1" name="Equation" r:id="rId10" imgW="215640" imgH="190440" progId="Equation.DSMT4">
                  <p:embed/>
                </p:oleObj>
              </mc:Choice>
              <mc:Fallback>
                <p:oleObj name="Equation" r:id="rId10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16" y="4148145"/>
                        <a:ext cx="631968" cy="5801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1002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34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3256"/>
              </p:ext>
            </p:extLst>
          </p:nvPr>
        </p:nvGraphicFramePr>
        <p:xfrm>
          <a:off x="3814763" y="860425"/>
          <a:ext cx="1514475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55" name="Equation" r:id="rId4" imgW="520560" imgH="431640" progId="Equation.DSMT4">
                  <p:embed/>
                </p:oleObj>
              </mc:Choice>
              <mc:Fallback>
                <p:oleObj name="Equation" r:id="rId4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860425"/>
                        <a:ext cx="1514475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711304"/>
              </p:ext>
            </p:extLst>
          </p:nvPr>
        </p:nvGraphicFramePr>
        <p:xfrm>
          <a:off x="3962400" y="2093913"/>
          <a:ext cx="121920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56" name="Equation" r:id="rId6" imgW="419040" imgH="330120" progId="Equation.DSMT4">
                  <p:embed/>
                </p:oleObj>
              </mc:Choice>
              <mc:Fallback>
                <p:oleObj name="Equation" r:id="rId6" imgW="4190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093913"/>
                        <a:ext cx="1219200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157267"/>
              </p:ext>
            </p:extLst>
          </p:nvPr>
        </p:nvGraphicFramePr>
        <p:xfrm>
          <a:off x="4237831" y="3429000"/>
          <a:ext cx="6683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57" name="Equation" r:id="rId8" imgW="228600" imgH="203040" progId="Equation.DSMT4">
                  <p:embed/>
                </p:oleObj>
              </mc:Choice>
              <mc:Fallback>
                <p:oleObj name="Equation" r:id="rId8" imgW="228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831" y="3429000"/>
                        <a:ext cx="668338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1002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38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of a Product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36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972935"/>
              </p:ext>
            </p:extLst>
          </p:nvPr>
        </p:nvGraphicFramePr>
        <p:xfrm>
          <a:off x="1371600" y="1447800"/>
          <a:ext cx="6329363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848" name="Document" r:id="rId5" imgW="3678067" imgH="1376661" progId="Word.Document.12">
                  <p:embed/>
                </p:oleObj>
              </mc:Choice>
              <mc:Fallback>
                <p:oleObj name="Document" r:id="rId5" imgW="3678067" imgH="137666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6329363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752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75699"/>
              </p:ext>
            </p:extLst>
          </p:nvPr>
        </p:nvGraphicFramePr>
        <p:xfrm>
          <a:off x="3832225" y="933450"/>
          <a:ext cx="13319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53" name="Equation" r:id="rId4" imgW="457200" imgH="241200" progId="Equation.DSMT4">
                  <p:embed/>
                </p:oleObj>
              </mc:Choice>
              <mc:Fallback>
                <p:oleObj name="Equation" r:id="rId4" imgW="457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933450"/>
                        <a:ext cx="133191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119006"/>
              </p:ext>
            </p:extLst>
          </p:nvPr>
        </p:nvGraphicFramePr>
        <p:xfrm>
          <a:off x="3572669" y="2925762"/>
          <a:ext cx="18510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54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669" y="2925762"/>
                        <a:ext cx="185102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480264"/>
              </p:ext>
            </p:extLst>
          </p:nvPr>
        </p:nvGraphicFramePr>
        <p:xfrm>
          <a:off x="3961606" y="3806031"/>
          <a:ext cx="10731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55" name="Equation" r:id="rId8" imgW="368280" imgH="190440" progId="Equation.DSMT4">
                  <p:embed/>
                </p:oleObj>
              </mc:Choice>
              <mc:Fallback>
                <p:oleObj name="Equation" r:id="rId8" imgW="368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1606" y="3806031"/>
                        <a:ext cx="107315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1002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276872"/>
              </p:ext>
            </p:extLst>
          </p:nvPr>
        </p:nvGraphicFramePr>
        <p:xfrm>
          <a:off x="3629025" y="1929606"/>
          <a:ext cx="17383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56" name="Equation" r:id="rId10" imgW="596880" imgH="241200" progId="Equation.DSMT4">
                  <p:embed/>
                </p:oleObj>
              </mc:Choice>
              <mc:Fallback>
                <p:oleObj name="Equation" r:id="rId10" imgW="596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1929606"/>
                        <a:ext cx="173831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736149"/>
              </p:ext>
            </p:extLst>
          </p:nvPr>
        </p:nvGraphicFramePr>
        <p:xfrm>
          <a:off x="4164806" y="4648200"/>
          <a:ext cx="6667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57" name="Equation" r:id="rId12" imgW="228600" imgH="190440" progId="Equation.DSMT4">
                  <p:embed/>
                </p:oleObj>
              </mc:Choice>
              <mc:Fallback>
                <p:oleObj name="Equation" r:id="rId12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806" y="4648200"/>
                        <a:ext cx="66675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738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646479"/>
              </p:ext>
            </p:extLst>
          </p:nvPr>
        </p:nvGraphicFramePr>
        <p:xfrm>
          <a:off x="3592513" y="933450"/>
          <a:ext cx="18129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7" name="Equation" r:id="rId4" imgW="622080" imgH="241200" progId="Equation.DSMT4">
                  <p:embed/>
                </p:oleObj>
              </mc:Choice>
              <mc:Fallback>
                <p:oleObj name="Equation" r:id="rId4" imgW="622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933450"/>
                        <a:ext cx="18129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815272"/>
              </p:ext>
            </p:extLst>
          </p:nvPr>
        </p:nvGraphicFramePr>
        <p:xfrm>
          <a:off x="3389313" y="2925763"/>
          <a:ext cx="22209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8" name="Equation" r:id="rId6" imgW="761760" imgH="203040" progId="Equation.DSMT4">
                  <p:embed/>
                </p:oleObj>
              </mc:Choice>
              <mc:Fallback>
                <p:oleObj name="Equation" r:id="rId6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2925763"/>
                        <a:ext cx="2220912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37939"/>
              </p:ext>
            </p:extLst>
          </p:nvPr>
        </p:nvGraphicFramePr>
        <p:xfrm>
          <a:off x="3554413" y="3786188"/>
          <a:ext cx="1885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9" name="Equation" r:id="rId8" imgW="647640" imgH="203040" progId="Equation.DSMT4">
                  <p:embed/>
                </p:oleObj>
              </mc:Choice>
              <mc:Fallback>
                <p:oleObj name="Equation" r:id="rId8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3786188"/>
                        <a:ext cx="18859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1002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7992"/>
              </p:ext>
            </p:extLst>
          </p:nvPr>
        </p:nvGraphicFramePr>
        <p:xfrm>
          <a:off x="3314700" y="1928813"/>
          <a:ext cx="23669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0" name="Equation" r:id="rId10" imgW="812520" imgH="241200" progId="Equation.DSMT4">
                  <p:embed/>
                </p:oleObj>
              </mc:Choice>
              <mc:Fallback>
                <p:oleObj name="Equation" r:id="rId10" imgW="812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1928813"/>
                        <a:ext cx="236696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795330"/>
              </p:ext>
            </p:extLst>
          </p:nvPr>
        </p:nvGraphicFramePr>
        <p:xfrm>
          <a:off x="4146550" y="4629150"/>
          <a:ext cx="7032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1" name="Equation" r:id="rId12" imgW="241200" imgH="203040" progId="Equation.DSMT4">
                  <p:embed/>
                </p:oleObj>
              </mc:Choice>
              <mc:Fallback>
                <p:oleObj name="Equation" r:id="rId12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4629150"/>
                        <a:ext cx="703263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9096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253020"/>
              </p:ext>
            </p:extLst>
          </p:nvPr>
        </p:nvGraphicFramePr>
        <p:xfrm>
          <a:off x="3826701" y="1902825"/>
          <a:ext cx="1490599" cy="75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602" name="Equation" r:id="rId4" imgW="495000" imgH="241200" progId="Equation.DSMT4">
                  <p:embed/>
                </p:oleObj>
              </mc:Choice>
              <mc:Fallback>
                <p:oleObj name="Equation" r:id="rId4" imgW="4950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701" y="1902825"/>
                        <a:ext cx="1490599" cy="75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Simplify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7651"/>
              </p:ext>
            </p:extLst>
          </p:nvPr>
        </p:nvGraphicFramePr>
        <p:xfrm>
          <a:off x="3940992" y="924925"/>
          <a:ext cx="1262015" cy="75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603" name="Equation" r:id="rId6" imgW="419040" imgH="241200" progId="Equation.DSMT4">
                  <p:embed/>
                </p:oleObj>
              </mc:Choice>
              <mc:Fallback>
                <p:oleObj name="Equation" r:id="rId6" imgW="4190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992" y="924925"/>
                        <a:ext cx="1262015" cy="75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589981"/>
              </p:ext>
            </p:extLst>
          </p:nvPr>
        </p:nvGraphicFramePr>
        <p:xfrm>
          <a:off x="4093701" y="2843760"/>
          <a:ext cx="956596" cy="597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604" name="Equation" r:id="rId8" imgW="317160" imgH="190440" progId="Equation.DSMT4">
                  <p:embed/>
                </p:oleObj>
              </mc:Choice>
              <mc:Fallback>
                <p:oleObj name="Equation" r:id="rId8" imgW="31716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3701" y="2843760"/>
                        <a:ext cx="956596" cy="597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702986"/>
              </p:ext>
            </p:extLst>
          </p:nvPr>
        </p:nvGraphicFramePr>
        <p:xfrm>
          <a:off x="3686573" y="2005876"/>
          <a:ext cx="1772443" cy="86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51" name="Equation" r:id="rId4" imgW="647640" imgH="304560" progId="Equation.DSMT4">
                  <p:embed/>
                </p:oleObj>
              </mc:Choice>
              <mc:Fallback>
                <p:oleObj name="Equation" r:id="rId4" imgW="6476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573" y="2005876"/>
                        <a:ext cx="1772443" cy="869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Simplify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715486"/>
              </p:ext>
            </p:extLst>
          </p:nvPr>
        </p:nvGraphicFramePr>
        <p:xfrm>
          <a:off x="3863364" y="984495"/>
          <a:ext cx="1415685" cy="95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52" name="Equation" r:id="rId6" imgW="469800" imgH="304560" progId="Equation.DSMT4">
                  <p:embed/>
                </p:oleObj>
              </mc:Choice>
              <mc:Fallback>
                <p:oleObj name="Equation" r:id="rId6" imgW="4698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364" y="984495"/>
                        <a:ext cx="1415685" cy="956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192278"/>
              </p:ext>
            </p:extLst>
          </p:nvPr>
        </p:nvGraphicFramePr>
        <p:xfrm>
          <a:off x="4016867" y="3022425"/>
          <a:ext cx="1110266" cy="5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53" name="Equation" r:id="rId8" imgW="368280" imgH="177480" progId="Equation.DSMT4">
                  <p:embed/>
                </p:oleObj>
              </mc:Choice>
              <mc:Fallback>
                <p:oleObj name="Equation" r:id="rId8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867" y="3022425"/>
                        <a:ext cx="1110266" cy="5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592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Simplify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62475"/>
              </p:ext>
            </p:extLst>
          </p:nvPr>
        </p:nvGraphicFramePr>
        <p:xfrm>
          <a:off x="3994705" y="4468653"/>
          <a:ext cx="965676" cy="59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59" name="Equation" r:id="rId4" imgW="342720" imgH="203040" progId="Equation.DSMT4">
                  <p:embed/>
                </p:oleObj>
              </mc:Choice>
              <mc:Fallback>
                <p:oleObj name="Equation" r:id="rId4" imgW="3427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705" y="4468653"/>
                        <a:ext cx="965676" cy="597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60696"/>
              </p:ext>
            </p:extLst>
          </p:nvPr>
        </p:nvGraphicFramePr>
        <p:xfrm>
          <a:off x="3873500" y="3276600"/>
          <a:ext cx="13970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60" name="Equation" r:id="rId6" imgW="495000" imgH="380880" progId="Equation.DSMT4">
                  <p:embed/>
                </p:oleObj>
              </mc:Choice>
              <mc:Fallback>
                <p:oleObj name="Equation" r:id="rId6" imgW="4950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3276600"/>
                        <a:ext cx="13970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6557"/>
              </p:ext>
            </p:extLst>
          </p:nvPr>
        </p:nvGraphicFramePr>
        <p:xfrm>
          <a:off x="3606800" y="2057400"/>
          <a:ext cx="193198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61" name="Equation" r:id="rId8" imgW="685800" imgH="380880" progId="Equation.DSMT4">
                  <p:embed/>
                </p:oleObj>
              </mc:Choice>
              <mc:Fallback>
                <p:oleObj name="Equation" r:id="rId8" imgW="6858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2057400"/>
                        <a:ext cx="1931988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474219"/>
              </p:ext>
            </p:extLst>
          </p:nvPr>
        </p:nvGraphicFramePr>
        <p:xfrm>
          <a:off x="3427413" y="854075"/>
          <a:ext cx="22891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62" name="Equation" r:id="rId10" imgW="812520" imgH="393480" progId="Equation.DSMT4">
                  <p:embed/>
                </p:oleObj>
              </mc:Choice>
              <mc:Fallback>
                <p:oleObj name="Equation" r:id="rId10" imgW="8125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854075"/>
                        <a:ext cx="2289175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9713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of a Product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9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705849"/>
              </p:ext>
            </p:extLst>
          </p:nvPr>
        </p:nvGraphicFramePr>
        <p:xfrm>
          <a:off x="838200" y="304800"/>
          <a:ext cx="7391400" cy="602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03" name="Document" r:id="rId5" imgW="5491805" imgH="4474419" progId="Word.Document.12">
                  <p:embed/>
                </p:oleObj>
              </mc:Choice>
              <mc:Fallback>
                <p:oleObj name="Document" r:id="rId5" imgW="5491805" imgH="44744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04800"/>
                        <a:ext cx="7391400" cy="6023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96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Quotient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40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222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208101"/>
              </p:ext>
            </p:extLst>
          </p:nvPr>
        </p:nvGraphicFramePr>
        <p:xfrm>
          <a:off x="1143000" y="826293"/>
          <a:ext cx="5997076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704" name="Document" r:id="rId5" imgW="3919379" imgH="1383859" progId="Word.Document.12">
                  <p:embed/>
                </p:oleObj>
              </mc:Choice>
              <mc:Fallback>
                <p:oleObj name="Document" r:id="rId5" imgW="3919379" imgH="138385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26293"/>
                        <a:ext cx="5997076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13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019245"/>
              </p:ext>
            </p:extLst>
          </p:nvPr>
        </p:nvGraphicFramePr>
        <p:xfrm>
          <a:off x="4089400" y="4448175"/>
          <a:ext cx="9667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98" name="Equation" r:id="rId4" imgW="304560" imgH="177480" progId="Equation.DSMT4">
                  <p:embed/>
                </p:oleObj>
              </mc:Choice>
              <mc:Fallback>
                <p:oleObj name="Equation" r:id="rId4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4448175"/>
                        <a:ext cx="9667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1037"/>
              </p:ext>
            </p:extLst>
          </p:nvPr>
        </p:nvGraphicFramePr>
        <p:xfrm>
          <a:off x="3908425" y="3609975"/>
          <a:ext cx="13287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99" name="Equation" r:id="rId6" imgW="419040" imgH="177480" progId="Equation.DSMT4">
                  <p:embed/>
                </p:oleObj>
              </mc:Choice>
              <mc:Fallback>
                <p:oleObj name="Equation" r:id="rId6" imgW="41904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3609975"/>
                        <a:ext cx="13287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992476"/>
              </p:ext>
            </p:extLst>
          </p:nvPr>
        </p:nvGraphicFramePr>
        <p:xfrm>
          <a:off x="4029075" y="2109788"/>
          <a:ext cx="10858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00" name="Equation" r:id="rId8" imgW="342720" imgH="368280" progId="Equation.DSMT4">
                  <p:embed/>
                </p:oleObj>
              </mc:Choice>
              <mc:Fallback>
                <p:oleObj name="Equation" r:id="rId8" imgW="34272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2109788"/>
                        <a:ext cx="10858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633847"/>
              </p:ext>
            </p:extLst>
          </p:nvPr>
        </p:nvGraphicFramePr>
        <p:xfrm>
          <a:off x="3625850" y="814388"/>
          <a:ext cx="18938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01" name="Equation" r:id="rId10" imgW="596880" imgH="368280" progId="Equation.DSMT4">
                  <p:embed/>
                </p:oleObj>
              </mc:Choice>
              <mc:Fallback>
                <p:oleObj name="Equation" r:id="rId10" imgW="59688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814388"/>
                        <a:ext cx="189388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3177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659787"/>
              </p:ext>
            </p:extLst>
          </p:nvPr>
        </p:nvGraphicFramePr>
        <p:xfrm>
          <a:off x="4318445" y="4823293"/>
          <a:ext cx="507111" cy="616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122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445" y="4823293"/>
                        <a:ext cx="507111" cy="616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000776"/>
              </p:ext>
            </p:extLst>
          </p:nvPr>
        </p:nvGraphicFramePr>
        <p:xfrm>
          <a:off x="4142685" y="3985093"/>
          <a:ext cx="858630" cy="616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123" name="Equation" r:id="rId6" imgW="279360" imgH="203040" progId="Equation.DSMT4">
                  <p:embed/>
                </p:oleObj>
              </mc:Choice>
              <mc:Fallback>
                <p:oleObj name="Equation" r:id="rId6" imgW="2793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2685" y="3985093"/>
                        <a:ext cx="858630" cy="616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65934"/>
              </p:ext>
            </p:extLst>
          </p:nvPr>
        </p:nvGraphicFramePr>
        <p:xfrm>
          <a:off x="4259858" y="2639520"/>
          <a:ext cx="624285" cy="1194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124" name="Equation" r:id="rId8" imgW="203040" imgH="393480" progId="Equation.DSMT4">
                  <p:embed/>
                </p:oleObj>
              </mc:Choice>
              <mc:Fallback>
                <p:oleObj name="Equation" r:id="rId8" imgW="2030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858" y="2639520"/>
                        <a:ext cx="624285" cy="1194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00562"/>
              </p:ext>
            </p:extLst>
          </p:nvPr>
        </p:nvGraphicFramePr>
        <p:xfrm>
          <a:off x="4025511" y="760714"/>
          <a:ext cx="1092979" cy="1771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125" name="Equation" r:id="rId10" imgW="355320" imgH="583920" progId="Equation.DSMT4">
                  <p:embed/>
                </p:oleObj>
              </mc:Choice>
              <mc:Fallback>
                <p:oleObj name="Equation" r:id="rId10" imgW="355320" imgH="583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511" y="760714"/>
                        <a:ext cx="1092979" cy="1771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65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009807"/>
              </p:ext>
            </p:extLst>
          </p:nvPr>
        </p:nvGraphicFramePr>
        <p:xfrm>
          <a:off x="4163814" y="4751927"/>
          <a:ext cx="816373" cy="56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146" name="Equation" r:id="rId4" imgW="291960" imgH="203040" progId="Equation.DSMT4">
                  <p:embed/>
                </p:oleObj>
              </mc:Choice>
              <mc:Fallback>
                <p:oleObj name="Equation" r:id="rId4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814" y="4751927"/>
                        <a:ext cx="816373" cy="560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22174"/>
              </p:ext>
            </p:extLst>
          </p:nvPr>
        </p:nvGraphicFramePr>
        <p:xfrm>
          <a:off x="3667267" y="3913894"/>
          <a:ext cx="1809465" cy="5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147" name="Equation" r:id="rId6" imgW="647640" imgH="203040" progId="Equation.DSMT4">
                  <p:embed/>
                </p:oleObj>
              </mc:Choice>
              <mc:Fallback>
                <p:oleObj name="Equation" r:id="rId6" imgW="6476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267" y="3913894"/>
                        <a:ext cx="1809465" cy="5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7822"/>
              </p:ext>
            </p:extLst>
          </p:nvPr>
        </p:nvGraphicFramePr>
        <p:xfrm>
          <a:off x="4004382" y="2649021"/>
          <a:ext cx="1135236" cy="108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148" name="Equation" r:id="rId8" imgW="406080" imgH="393480" progId="Equation.DSMT4">
                  <p:embed/>
                </p:oleObj>
              </mc:Choice>
              <mc:Fallback>
                <p:oleObj name="Equation" r:id="rId8" imgW="4060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382" y="2649021"/>
                        <a:ext cx="1135236" cy="1085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689169"/>
              </p:ext>
            </p:extLst>
          </p:nvPr>
        </p:nvGraphicFramePr>
        <p:xfrm>
          <a:off x="3826701" y="850749"/>
          <a:ext cx="1490599" cy="1611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149" name="Equation" r:id="rId10" imgW="533160" imgH="583920" progId="Equation.DSMT4">
                  <p:embed/>
                </p:oleObj>
              </mc:Choice>
              <mc:Fallback>
                <p:oleObj name="Equation" r:id="rId10" imgW="533160" imgH="583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701" y="850749"/>
                        <a:ext cx="1490599" cy="1611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024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of a Quotient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00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4823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832482"/>
              </p:ext>
            </p:extLst>
          </p:nvPr>
        </p:nvGraphicFramePr>
        <p:xfrm>
          <a:off x="946727" y="533400"/>
          <a:ext cx="6292273" cy="2297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7" name="Document" r:id="rId5" imgW="3895150" imgH="1460161" progId="Word.Document.12">
                  <p:embed/>
                </p:oleObj>
              </mc:Choice>
              <mc:Fallback>
                <p:oleObj name="Document" r:id="rId5" imgW="3895150" imgH="146016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727" y="533400"/>
                        <a:ext cx="6292273" cy="22975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233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340075"/>
              </p:ext>
            </p:extLst>
          </p:nvPr>
        </p:nvGraphicFramePr>
        <p:xfrm>
          <a:off x="4222401" y="4011136"/>
          <a:ext cx="699199" cy="1018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18" name="Equation" r:id="rId4" imgW="241200" imgH="355320" progId="Equation.DSMT4">
                  <p:embed/>
                </p:oleObj>
              </mc:Choice>
              <mc:Fallback>
                <p:oleObj name="Equation" r:id="rId4" imgW="2412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401" y="4011136"/>
                        <a:ext cx="699199" cy="1018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562512"/>
              </p:ext>
            </p:extLst>
          </p:nvPr>
        </p:nvGraphicFramePr>
        <p:xfrm>
          <a:off x="4043363" y="2454275"/>
          <a:ext cx="995362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19" name="Equation" r:id="rId6" imgW="342720" imgH="482400" progId="Equation.DSMT4">
                  <p:embed/>
                </p:oleObj>
              </mc:Choice>
              <mc:Fallback>
                <p:oleObj name="Equation" r:id="rId6" imgW="34272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2454275"/>
                        <a:ext cx="995362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489198"/>
              </p:ext>
            </p:extLst>
          </p:nvPr>
        </p:nvGraphicFramePr>
        <p:xfrm>
          <a:off x="4053530" y="1045750"/>
          <a:ext cx="1035352" cy="131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20" name="Equation" r:id="rId8" imgW="355320" imgH="457200" progId="Equation.DSMT4">
                  <p:embed/>
                </p:oleObj>
              </mc:Choice>
              <mc:Fallback>
                <p:oleObj name="Equation" r:id="rId8" imgW="3553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3530" y="1045750"/>
                        <a:ext cx="1035352" cy="131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3997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288400"/>
              </p:ext>
            </p:extLst>
          </p:nvPr>
        </p:nvGraphicFramePr>
        <p:xfrm>
          <a:off x="4314031" y="4343400"/>
          <a:ext cx="5159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84" name="Equation" r:id="rId4" imgW="241200" imgH="368280" progId="Equation.DSMT4">
                  <p:embed/>
                </p:oleObj>
              </mc:Choice>
              <mc:Fallback>
                <p:oleObj name="Equation" r:id="rId4" imgW="241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031" y="4343400"/>
                        <a:ext cx="515937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034836"/>
              </p:ext>
            </p:extLst>
          </p:nvPr>
        </p:nvGraphicFramePr>
        <p:xfrm>
          <a:off x="4192587" y="3048000"/>
          <a:ext cx="7588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85" name="Equation" r:id="rId6" imgW="355320" imgH="495000" progId="Equation.DSMT4">
                  <p:embed/>
                </p:oleObj>
              </mc:Choice>
              <mc:Fallback>
                <p:oleObj name="Equation" r:id="rId6" imgW="35532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7" y="3048000"/>
                        <a:ext cx="75882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547717"/>
              </p:ext>
            </p:extLst>
          </p:nvPr>
        </p:nvGraphicFramePr>
        <p:xfrm>
          <a:off x="4192587" y="1905000"/>
          <a:ext cx="7588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86" name="Equation" r:id="rId8" imgW="355320" imgH="457200" progId="Equation.DSMT4">
                  <p:embed/>
                </p:oleObj>
              </mc:Choice>
              <mc:Fallback>
                <p:oleObj name="Equation" r:id="rId8" imgW="3553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7" y="1905000"/>
                        <a:ext cx="758825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050568"/>
              </p:ext>
            </p:extLst>
          </p:nvPr>
        </p:nvGraphicFramePr>
        <p:xfrm>
          <a:off x="4071143" y="762000"/>
          <a:ext cx="1001713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87" name="Equation" r:id="rId10" imgW="469800" imgH="457200" progId="Equation.DSMT4">
                  <p:embed/>
                </p:oleObj>
              </mc:Choice>
              <mc:Fallback>
                <p:oleObj name="Equation" r:id="rId10" imgW="469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143" y="762000"/>
                        <a:ext cx="1001713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108551"/>
              </p:ext>
            </p:extLst>
          </p:nvPr>
        </p:nvGraphicFramePr>
        <p:xfrm>
          <a:off x="4300538" y="5373688"/>
          <a:ext cx="5429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88" name="Equation" r:id="rId12" imgW="253800" imgH="330120" progId="Equation.DSMT4">
                  <p:embed/>
                </p:oleObj>
              </mc:Choice>
              <mc:Fallback>
                <p:oleObj name="Equation" r:id="rId12" imgW="253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5373688"/>
                        <a:ext cx="542925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472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of a Quotient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00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2057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Exponent Properties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The Product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90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Exponent of 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1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949331"/>
              </p:ext>
            </p:extLst>
          </p:nvPr>
        </p:nvGraphicFramePr>
        <p:xfrm>
          <a:off x="1600200" y="1600200"/>
          <a:ext cx="6329363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59" name="Document" r:id="rId5" imgW="6441617" imgH="1999668" progId="Word.Document.12">
                  <p:embed/>
                </p:oleObj>
              </mc:Choice>
              <mc:Fallback>
                <p:oleObj name="Document" r:id="rId5" imgW="6441617" imgH="19996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1600200"/>
                        <a:ext cx="6329363" cy="196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620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481490"/>
              </p:ext>
            </p:extLst>
          </p:nvPr>
        </p:nvGraphicFramePr>
        <p:xfrm>
          <a:off x="3874985" y="1066800"/>
          <a:ext cx="1392443" cy="631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02"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985" y="1066800"/>
                        <a:ext cx="1392443" cy="631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280422"/>
              </p:ext>
            </p:extLst>
          </p:nvPr>
        </p:nvGraphicFramePr>
        <p:xfrm>
          <a:off x="4048510" y="1828800"/>
          <a:ext cx="1043804" cy="631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03" name="Equation" r:id="rId6" imgW="342720" imgH="203040" progId="Equation.DSMT4">
                  <p:embed/>
                </p:oleObj>
              </mc:Choice>
              <mc:Fallback>
                <p:oleObj name="Equation" r:id="rId6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510" y="1828800"/>
                        <a:ext cx="1043804" cy="631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11307"/>
              </p:ext>
            </p:extLst>
          </p:nvPr>
        </p:nvGraphicFramePr>
        <p:xfrm>
          <a:off x="4299954" y="2514600"/>
          <a:ext cx="540918" cy="631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04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954" y="2514600"/>
                        <a:ext cx="540918" cy="631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558387"/>
              </p:ext>
            </p:extLst>
          </p:nvPr>
        </p:nvGraphicFramePr>
        <p:xfrm>
          <a:off x="4435184" y="3374059"/>
          <a:ext cx="270459" cy="435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05" name="Equation" r:id="rId10" imgW="88560" imgH="139680" progId="Equation.DSMT4">
                  <p:embed/>
                </p:oleObj>
              </mc:Choice>
              <mc:Fallback>
                <p:oleObj name="Equation" r:id="rId10" imgW="88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184" y="3374059"/>
                        <a:ext cx="270459" cy="4352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094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090380"/>
              </p:ext>
            </p:extLst>
          </p:nvPr>
        </p:nvGraphicFramePr>
        <p:xfrm>
          <a:off x="3903266" y="1016397"/>
          <a:ext cx="1300957" cy="1108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06" name="Equation" r:id="rId4" imgW="482400" imgH="393480" progId="Equation.DSMT4">
                  <p:embed/>
                </p:oleObj>
              </mc:Choice>
              <mc:Fallback>
                <p:oleObj name="Equation" r:id="rId4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266" y="1016397"/>
                        <a:ext cx="1300957" cy="11088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62515"/>
              </p:ext>
            </p:extLst>
          </p:nvPr>
        </p:nvGraphicFramePr>
        <p:xfrm>
          <a:off x="4178856" y="2359501"/>
          <a:ext cx="616427" cy="1107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07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856" y="2359501"/>
                        <a:ext cx="616427" cy="11071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588101"/>
              </p:ext>
            </p:extLst>
          </p:nvPr>
        </p:nvGraphicFramePr>
        <p:xfrm>
          <a:off x="4045586" y="3791982"/>
          <a:ext cx="859155" cy="53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08" name="Equation" r:id="rId8" imgW="317160" imgH="190440" progId="Equation.DSMT4">
                  <p:embed/>
                </p:oleObj>
              </mc:Choice>
              <mc:Fallback>
                <p:oleObj name="Equation" r:id="rId8" imgW="317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586" y="3791982"/>
                        <a:ext cx="859155" cy="5360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73888"/>
              </p:ext>
            </p:extLst>
          </p:nvPr>
        </p:nvGraphicFramePr>
        <p:xfrm>
          <a:off x="4216798" y="4553982"/>
          <a:ext cx="515143" cy="53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09" name="Equation" r:id="rId10" imgW="190440" imgH="190440" progId="Equation.DSMT4">
                  <p:embed/>
                </p:oleObj>
              </mc:Choice>
              <mc:Fallback>
                <p:oleObj name="Equation" r:id="rId10" imgW="1904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798" y="4553982"/>
                        <a:ext cx="515143" cy="5360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01188"/>
              </p:ext>
            </p:extLst>
          </p:nvPr>
        </p:nvGraphicFramePr>
        <p:xfrm>
          <a:off x="4427696" y="5387578"/>
          <a:ext cx="240983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10" name="Equation" r:id="rId12" imgW="88560" imgH="139680" progId="Equation.DSMT4">
                  <p:embed/>
                </p:oleObj>
              </mc:Choice>
              <mc:Fallback>
                <p:oleObj name="Equation" r:id="rId12" imgW="88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696" y="5387578"/>
                        <a:ext cx="240983" cy="3929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01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964908"/>
              </p:ext>
            </p:extLst>
          </p:nvPr>
        </p:nvGraphicFramePr>
        <p:xfrm>
          <a:off x="3615063" y="914400"/>
          <a:ext cx="1880537" cy="787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96" name="Equation" r:id="rId4" imgW="634680" imgH="253800" progId="Equation.DSMT4">
                  <p:embed/>
                </p:oleObj>
              </mc:Choice>
              <mc:Fallback>
                <p:oleObj name="Equation" r:id="rId4" imgW="634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063" y="914400"/>
                        <a:ext cx="1880537" cy="7875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770104"/>
              </p:ext>
            </p:extLst>
          </p:nvPr>
        </p:nvGraphicFramePr>
        <p:xfrm>
          <a:off x="4158693" y="3348712"/>
          <a:ext cx="902812" cy="432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97" name="Equation" r:id="rId6" imgW="304560" imgH="139680" progId="Equation.DSMT4">
                  <p:embed/>
                </p:oleObj>
              </mc:Choice>
              <mc:Fallback>
                <p:oleObj name="Equation" r:id="rId6" imgW="304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693" y="3348712"/>
                        <a:ext cx="902812" cy="4321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42283"/>
              </p:ext>
            </p:extLst>
          </p:nvPr>
        </p:nvGraphicFramePr>
        <p:xfrm>
          <a:off x="4345979" y="4034512"/>
          <a:ext cx="528241" cy="432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98" name="Equation" r:id="rId8" imgW="177480" imgH="139680" progId="Equation.DSMT4">
                  <p:embed/>
                </p:oleObj>
              </mc:Choice>
              <mc:Fallback>
                <p:oleObj name="Equation" r:id="rId8" imgW="177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979" y="4034512"/>
                        <a:ext cx="528241" cy="4321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411606"/>
              </p:ext>
            </p:extLst>
          </p:nvPr>
        </p:nvGraphicFramePr>
        <p:xfrm>
          <a:off x="3463172" y="1717675"/>
          <a:ext cx="2295445" cy="787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99" name="Equation" r:id="rId10" imgW="774360" imgH="253800" progId="Equation.DSMT4">
                  <p:embed/>
                </p:oleObj>
              </mc:Choice>
              <mc:Fallback>
                <p:oleObj name="Equation" r:id="rId10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172" y="1717675"/>
                        <a:ext cx="2295445" cy="7875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435927"/>
              </p:ext>
            </p:extLst>
          </p:nvPr>
        </p:nvGraphicFramePr>
        <p:xfrm>
          <a:off x="3951240" y="2656395"/>
          <a:ext cx="1317721" cy="43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00" name="Equation" r:id="rId12" imgW="444240" imgH="139680" progId="Equation.DSMT4">
                  <p:embed/>
                </p:oleObj>
              </mc:Choice>
              <mc:Fallback>
                <p:oleObj name="Equation" r:id="rId12" imgW="4442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40" y="2656395"/>
                        <a:ext cx="1317721" cy="4341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45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Exponent of 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14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Negative Exponent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14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6575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36575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536575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21585"/>
              </p:ext>
            </p:extLst>
          </p:nvPr>
        </p:nvGraphicFramePr>
        <p:xfrm>
          <a:off x="2438400" y="3326051"/>
          <a:ext cx="923766" cy="95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43" name="Equation" r:id="rId4" imgW="317160" imgH="330120" progId="Equation.DSMT4">
                  <p:embed/>
                </p:oleObj>
              </mc:Choice>
              <mc:Fallback>
                <p:oleObj name="Equation" r:id="rId4" imgW="317160" imgH="3301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26051"/>
                        <a:ext cx="923766" cy="956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720300"/>
              </p:ext>
            </p:extLst>
          </p:nvPr>
        </p:nvGraphicFramePr>
        <p:xfrm>
          <a:off x="3319026" y="3200400"/>
          <a:ext cx="665321" cy="1066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44" name="Equation" r:id="rId6" imgW="228600" imgH="368280" progId="Equation.DSMT4">
                  <p:embed/>
                </p:oleObj>
              </mc:Choice>
              <mc:Fallback>
                <p:oleObj name="Equation" r:id="rId6" imgW="22860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026" y="3200400"/>
                        <a:ext cx="665321" cy="1066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385432"/>
              </p:ext>
            </p:extLst>
          </p:nvPr>
        </p:nvGraphicFramePr>
        <p:xfrm>
          <a:off x="3941207" y="3216989"/>
          <a:ext cx="1250315" cy="103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45" name="Equation" r:id="rId8" imgW="431640" imgH="355320" progId="Equation.DSMT4">
                  <p:embed/>
                </p:oleObj>
              </mc:Choice>
              <mc:Fallback>
                <p:oleObj name="Equation" r:id="rId8" imgW="431640" imgH="3553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207" y="3216989"/>
                        <a:ext cx="1250315" cy="103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205564"/>
              </p:ext>
            </p:extLst>
          </p:nvPr>
        </p:nvGraphicFramePr>
        <p:xfrm>
          <a:off x="5148382" y="3218735"/>
          <a:ext cx="1066959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46" name="Equation" r:id="rId10" imgW="368280" imgH="355320" progId="Equation.DSMT4">
                  <p:embed/>
                </p:oleObj>
              </mc:Choice>
              <mc:Fallback>
                <p:oleObj name="Equation" r:id="rId10" imgW="368280" imgH="3553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382" y="3218735"/>
                        <a:ext cx="1066959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082935"/>
              </p:ext>
            </p:extLst>
          </p:nvPr>
        </p:nvGraphicFramePr>
        <p:xfrm>
          <a:off x="2400300" y="4677410"/>
          <a:ext cx="923767" cy="103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47" name="Equation" r:id="rId12" imgW="317160" imgH="355320" progId="Equation.DSMT4">
                  <p:embed/>
                </p:oleObj>
              </mc:Choice>
              <mc:Fallback>
                <p:oleObj name="Equation" r:id="rId12" imgW="3171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4677410"/>
                        <a:ext cx="923767" cy="103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331658"/>
              </p:ext>
            </p:extLst>
          </p:nvPr>
        </p:nvGraphicFramePr>
        <p:xfrm>
          <a:off x="3330681" y="4696540"/>
          <a:ext cx="663575" cy="1066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48" name="Equation" r:id="rId14" imgW="228600" imgH="368280" progId="Equation.DSMT4">
                  <p:embed/>
                </p:oleObj>
              </mc:Choice>
              <mc:Fallback>
                <p:oleObj name="Equation" r:id="rId14" imgW="228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681" y="4696540"/>
                        <a:ext cx="663575" cy="1066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77979"/>
              </p:ext>
            </p:extLst>
          </p:nvPr>
        </p:nvGraphicFramePr>
        <p:xfrm>
          <a:off x="4000870" y="4745911"/>
          <a:ext cx="1250315" cy="958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49" name="Equation" r:id="rId16" imgW="431640" imgH="330120" progId="Equation.DSMT4">
                  <p:embed/>
                </p:oleObj>
              </mc:Choice>
              <mc:Fallback>
                <p:oleObj name="Equation" r:id="rId16" imgW="431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870" y="4745911"/>
                        <a:ext cx="1250315" cy="958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38120"/>
              </p:ext>
            </p:extLst>
          </p:nvPr>
        </p:nvGraphicFramePr>
        <p:xfrm>
          <a:off x="5257800" y="4724400"/>
          <a:ext cx="1066959" cy="955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50" name="Equation" r:id="rId18" imgW="368280" imgH="330120" progId="Equation.DSMT4">
                  <p:embed/>
                </p:oleObj>
              </mc:Choice>
              <mc:Fallback>
                <p:oleObj name="Equation" r:id="rId18" imgW="368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724400"/>
                        <a:ext cx="1066959" cy="955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56048"/>
              </p:ext>
            </p:extLst>
          </p:nvPr>
        </p:nvGraphicFramePr>
        <p:xfrm>
          <a:off x="6172200" y="3429000"/>
          <a:ext cx="993617" cy="515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51" name="Equation" r:id="rId20" imgW="342720" imgH="177480" progId="Equation.DSMT4">
                  <p:embed/>
                </p:oleObj>
              </mc:Choice>
              <mc:Fallback>
                <p:oleObj name="Equation" r:id="rId20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429000"/>
                        <a:ext cx="993617" cy="5151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943537"/>
              </p:ext>
            </p:extLst>
          </p:nvPr>
        </p:nvGraphicFramePr>
        <p:xfrm>
          <a:off x="1371600" y="609600"/>
          <a:ext cx="6503546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152" name="Document" r:id="rId23" imgW="3276836" imgH="1346789" progId="Word.Document.12">
                  <p:embed/>
                </p:oleObj>
              </mc:Choice>
              <mc:Fallback>
                <p:oleObj name="Document" r:id="rId23" imgW="3276836" imgH="1346789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609600"/>
                        <a:ext cx="6503546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4524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0345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313046"/>
              </p:ext>
            </p:extLst>
          </p:nvPr>
        </p:nvGraphicFramePr>
        <p:xfrm>
          <a:off x="1521201" y="3026428"/>
          <a:ext cx="752983" cy="104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1" name="Equation" r:id="rId4" imgW="241200" imgH="330120" progId="Equation.DSMT4">
                  <p:embed/>
                </p:oleObj>
              </mc:Choice>
              <mc:Fallback>
                <p:oleObj name="Equation" r:id="rId4" imgW="241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01" y="3026428"/>
                        <a:ext cx="752983" cy="1046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762162"/>
              </p:ext>
            </p:extLst>
          </p:nvPr>
        </p:nvGraphicFramePr>
        <p:xfrm>
          <a:off x="4032250" y="2057400"/>
          <a:ext cx="5365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2" name="Equation" r:id="rId6" imgW="190440" imgH="330120" progId="Equation.DSMT4">
                  <p:embed/>
                </p:oleObj>
              </mc:Choice>
              <mc:Fallback>
                <p:oleObj name="Equation" r:id="rId6" imgW="190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2057400"/>
                        <a:ext cx="53657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453151"/>
              </p:ext>
            </p:extLst>
          </p:nvPr>
        </p:nvGraphicFramePr>
        <p:xfrm>
          <a:off x="6711950" y="1069975"/>
          <a:ext cx="10588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3" name="Equation" r:id="rId8" imgW="406080" imgH="393480" progId="Equation.DSMT4">
                  <p:embed/>
                </p:oleObj>
              </mc:Choice>
              <mc:Fallback>
                <p:oleObj name="Equation" r:id="rId8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1069975"/>
                        <a:ext cx="10588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627274"/>
              </p:ext>
            </p:extLst>
          </p:nvPr>
        </p:nvGraphicFramePr>
        <p:xfrm>
          <a:off x="1327367" y="1093932"/>
          <a:ext cx="1115579" cy="73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4" name="Equation" r:id="rId10" imgW="393480" imgH="253800" progId="Equation.DSMT4">
                  <p:embed/>
                </p:oleObj>
              </mc:Choice>
              <mc:Fallback>
                <p:oleObj name="Equation" r:id="rId10" imgW="393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367" y="1093932"/>
                        <a:ext cx="1115579" cy="733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867972"/>
              </p:ext>
            </p:extLst>
          </p:nvPr>
        </p:nvGraphicFramePr>
        <p:xfrm>
          <a:off x="7040563" y="4857750"/>
          <a:ext cx="4302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5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563" y="4857750"/>
                        <a:ext cx="43021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444406"/>
              </p:ext>
            </p:extLst>
          </p:nvPr>
        </p:nvGraphicFramePr>
        <p:xfrm>
          <a:off x="1438166" y="2153866"/>
          <a:ext cx="831739" cy="56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6" name="Equation" r:id="rId14" imgW="266400" imgH="177480" progId="Equation.DSMT4">
                  <p:embed/>
                </p:oleObj>
              </mc:Choice>
              <mc:Fallback>
                <p:oleObj name="Equation" r:id="rId14" imgW="266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166" y="2153866"/>
                        <a:ext cx="831739" cy="56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87215"/>
              </p:ext>
            </p:extLst>
          </p:nvPr>
        </p:nvGraphicFramePr>
        <p:xfrm>
          <a:off x="3790950" y="1117600"/>
          <a:ext cx="9985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7" name="Equation" r:id="rId16" imgW="355320" imgH="190440" progId="Equation.DSMT4">
                  <p:embed/>
                </p:oleObj>
              </mc:Choice>
              <mc:Fallback>
                <p:oleObj name="Equation" r:id="rId16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1117600"/>
                        <a:ext cx="9985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178415"/>
              </p:ext>
            </p:extLst>
          </p:nvPr>
        </p:nvGraphicFramePr>
        <p:xfrm>
          <a:off x="7019925" y="3679825"/>
          <a:ext cx="49688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8" name="Equation" r:id="rId18" imgW="190440" imgH="368280" progId="Equation.DSMT4">
                  <p:embed/>
                </p:oleObj>
              </mc:Choice>
              <mc:Fallback>
                <p:oleObj name="Equation" r:id="rId18" imgW="190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3679825"/>
                        <a:ext cx="49688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678012"/>
              </p:ext>
            </p:extLst>
          </p:nvPr>
        </p:nvGraphicFramePr>
        <p:xfrm>
          <a:off x="6873875" y="2393950"/>
          <a:ext cx="6270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9" name="Equation" r:id="rId20" imgW="241200" imgH="368280" progId="Equation.DSMT4">
                  <p:embed/>
                </p:oleObj>
              </mc:Choice>
              <mc:Fallback>
                <p:oleObj name="Equation" r:id="rId20" imgW="241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5" y="2393950"/>
                        <a:ext cx="6270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756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Negative Exponent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82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349885"/>
              </p:ext>
            </p:extLst>
          </p:nvPr>
        </p:nvGraphicFramePr>
        <p:xfrm>
          <a:off x="993775" y="609600"/>
          <a:ext cx="6527800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13" name="Document" r:id="rId5" imgW="4760336" imgH="1526025" progId="Word.Document.12">
                  <p:embed/>
                </p:oleObj>
              </mc:Choice>
              <mc:Fallback>
                <p:oleObj name="Document" r:id="rId5" imgW="4760336" imgH="1526025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609600"/>
                        <a:ext cx="6527800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404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Mixed Practic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68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0345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649094"/>
              </p:ext>
            </p:extLst>
          </p:nvPr>
        </p:nvGraphicFramePr>
        <p:xfrm>
          <a:off x="6943721" y="5406204"/>
          <a:ext cx="595856" cy="87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0" name="Equation" r:id="rId4" imgW="228600" imgH="330120" progId="Equation.DSMT4">
                  <p:embed/>
                </p:oleObj>
              </mc:Choice>
              <mc:Fallback>
                <p:oleObj name="Equation" r:id="rId4" imgW="228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1" y="5406204"/>
                        <a:ext cx="595856" cy="874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586768"/>
              </p:ext>
            </p:extLst>
          </p:nvPr>
        </p:nvGraphicFramePr>
        <p:xfrm>
          <a:off x="1521201" y="3026428"/>
          <a:ext cx="752983" cy="104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1" name="Equation" r:id="rId6" imgW="241200" imgH="330120" progId="Equation.DSMT4">
                  <p:embed/>
                </p:oleObj>
              </mc:Choice>
              <mc:Fallback>
                <p:oleObj name="Equation" r:id="rId6" imgW="241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01" y="3026428"/>
                        <a:ext cx="752983" cy="1046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370863"/>
              </p:ext>
            </p:extLst>
          </p:nvPr>
        </p:nvGraphicFramePr>
        <p:xfrm>
          <a:off x="4017963" y="3819525"/>
          <a:ext cx="573087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2" name="Equation" r:id="rId8" imgW="203040" imgH="330120" progId="Equation.DSMT4">
                  <p:embed/>
                </p:oleObj>
              </mc:Choice>
              <mc:Fallback>
                <p:oleObj name="Equation" r:id="rId8" imgW="2030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963" y="3819525"/>
                        <a:ext cx="573087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932067"/>
              </p:ext>
            </p:extLst>
          </p:nvPr>
        </p:nvGraphicFramePr>
        <p:xfrm>
          <a:off x="6712714" y="985265"/>
          <a:ext cx="1058595" cy="121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3" name="Equation" r:id="rId10" imgW="406080" imgH="457200" progId="Equation.DSMT4">
                  <p:embed/>
                </p:oleObj>
              </mc:Choice>
              <mc:Fallback>
                <p:oleObj name="Equation" r:id="rId10" imgW="406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2714" y="985265"/>
                        <a:ext cx="1058595" cy="1212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357167"/>
              </p:ext>
            </p:extLst>
          </p:nvPr>
        </p:nvGraphicFramePr>
        <p:xfrm>
          <a:off x="1147763" y="1093788"/>
          <a:ext cx="14747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4" name="Equation" r:id="rId12" imgW="520560" imgH="253800" progId="Equation.DSMT4">
                  <p:embed/>
                </p:oleObj>
              </mc:Choice>
              <mc:Fallback>
                <p:oleObj name="Equation" r:id="rId12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1093788"/>
                        <a:ext cx="14747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751169"/>
              </p:ext>
            </p:extLst>
          </p:nvPr>
        </p:nvGraphicFramePr>
        <p:xfrm>
          <a:off x="3796862" y="3043514"/>
          <a:ext cx="785639" cy="50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5" name="Equation" r:id="rId14" imgW="279360" imgH="177480" progId="Equation.DSMT4">
                  <p:embed/>
                </p:oleObj>
              </mc:Choice>
              <mc:Fallback>
                <p:oleObj name="Equation" r:id="rId14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862" y="3043514"/>
                        <a:ext cx="785639" cy="509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216769"/>
              </p:ext>
            </p:extLst>
          </p:nvPr>
        </p:nvGraphicFramePr>
        <p:xfrm>
          <a:off x="6908716" y="4857207"/>
          <a:ext cx="695165" cy="47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6" name="Equation" r:id="rId16" imgW="266400" imgH="177480" progId="Equation.DSMT4">
                  <p:embed/>
                </p:oleObj>
              </mc:Choice>
              <mc:Fallback>
                <p:oleObj name="Equation" r:id="rId16" imgW="266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716" y="4857207"/>
                        <a:ext cx="695165" cy="471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415747"/>
              </p:ext>
            </p:extLst>
          </p:nvPr>
        </p:nvGraphicFramePr>
        <p:xfrm>
          <a:off x="1260475" y="2154238"/>
          <a:ext cx="118903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7" name="Equation" r:id="rId18" imgW="380880" imgH="177480" progId="Equation.DSMT4">
                  <p:embed/>
                </p:oleObj>
              </mc:Choice>
              <mc:Fallback>
                <p:oleObj name="Equation" r:id="rId18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154238"/>
                        <a:ext cx="118903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831538"/>
              </p:ext>
            </p:extLst>
          </p:nvPr>
        </p:nvGraphicFramePr>
        <p:xfrm>
          <a:off x="3559175" y="1027112"/>
          <a:ext cx="14620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8" name="Equation" r:id="rId20" imgW="520560" imgH="253800" progId="Equation.DSMT4">
                  <p:embed/>
                </p:oleObj>
              </mc:Choice>
              <mc:Fallback>
                <p:oleObj name="Equation" r:id="rId20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1027112"/>
                        <a:ext cx="14620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9429"/>
              </p:ext>
            </p:extLst>
          </p:nvPr>
        </p:nvGraphicFramePr>
        <p:xfrm>
          <a:off x="6739701" y="3564447"/>
          <a:ext cx="1058594" cy="1214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39" name="Equation" r:id="rId22" imgW="406080" imgH="457200" progId="Equation.DSMT4">
                  <p:embed/>
                </p:oleObj>
              </mc:Choice>
              <mc:Fallback>
                <p:oleObj name="Equation" r:id="rId22" imgW="406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9701" y="3564447"/>
                        <a:ext cx="1058594" cy="1214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22923"/>
              </p:ext>
            </p:extLst>
          </p:nvPr>
        </p:nvGraphicFramePr>
        <p:xfrm>
          <a:off x="3276600" y="1981200"/>
          <a:ext cx="19272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40" name="Equation" r:id="rId24" imgW="685800" imgH="279360" progId="Equation.DSMT4">
                  <p:embed/>
                </p:oleObj>
              </mc:Choice>
              <mc:Fallback>
                <p:oleObj name="Equation" r:id="rId24" imgW="685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19272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58751"/>
              </p:ext>
            </p:extLst>
          </p:nvPr>
        </p:nvGraphicFramePr>
        <p:xfrm>
          <a:off x="6525885" y="2275913"/>
          <a:ext cx="1322715" cy="1210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241" name="Equation" r:id="rId26" imgW="507960" imgH="457200" progId="Equation.DSMT4">
                  <p:embed/>
                </p:oleObj>
              </mc:Choice>
              <mc:Fallback>
                <p:oleObj name="Equation" r:id="rId26" imgW="507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5885" y="2275913"/>
                        <a:ext cx="1322715" cy="1210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852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0345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08271"/>
              </p:ext>
            </p:extLst>
          </p:nvPr>
        </p:nvGraphicFramePr>
        <p:xfrm>
          <a:off x="6927850" y="5372100"/>
          <a:ext cx="6286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74" name="Equation" r:id="rId4" imgW="241200" imgH="355320" progId="Equation.DSMT4">
                  <p:embed/>
                </p:oleObj>
              </mc:Choice>
              <mc:Fallback>
                <p:oleObj name="Equation" r:id="rId4" imgW="2412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7850" y="5372100"/>
                        <a:ext cx="6286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334508"/>
              </p:ext>
            </p:extLst>
          </p:nvPr>
        </p:nvGraphicFramePr>
        <p:xfrm>
          <a:off x="1305357" y="3276600"/>
          <a:ext cx="10699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75" name="Equation" r:id="rId6" imgW="342720" imgH="203040" progId="Equation.DSMT4">
                  <p:embed/>
                </p:oleObj>
              </mc:Choice>
              <mc:Fallback>
                <p:oleObj name="Equation" r:id="rId6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357" y="3276600"/>
                        <a:ext cx="106997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23008"/>
              </p:ext>
            </p:extLst>
          </p:nvPr>
        </p:nvGraphicFramePr>
        <p:xfrm>
          <a:off x="4046970" y="4953000"/>
          <a:ext cx="5365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76" name="Equation" r:id="rId8" imgW="190440" imgH="330120" progId="Equation.DSMT4">
                  <p:embed/>
                </p:oleObj>
              </mc:Choice>
              <mc:Fallback>
                <p:oleObj name="Equation" r:id="rId8" imgW="190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970" y="4953000"/>
                        <a:ext cx="53657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967564"/>
              </p:ext>
            </p:extLst>
          </p:nvPr>
        </p:nvGraphicFramePr>
        <p:xfrm>
          <a:off x="6000750" y="969963"/>
          <a:ext cx="248285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77" name="Equation" r:id="rId10" imgW="952200" imgH="469800" progId="Equation.DSMT4">
                  <p:embed/>
                </p:oleObj>
              </mc:Choice>
              <mc:Fallback>
                <p:oleObj name="Equation" r:id="rId10" imgW="9522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969963"/>
                        <a:ext cx="2482850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029058"/>
              </p:ext>
            </p:extLst>
          </p:nvPr>
        </p:nvGraphicFramePr>
        <p:xfrm>
          <a:off x="1327150" y="855663"/>
          <a:ext cx="11144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78" name="Equation" r:id="rId12" imgW="393480" imgH="419040" progId="Equation.DSMT4">
                  <p:embed/>
                </p:oleObj>
              </mc:Choice>
              <mc:Fallback>
                <p:oleObj name="Equation" r:id="rId12" imgW="393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855663"/>
                        <a:ext cx="11144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462610"/>
              </p:ext>
            </p:extLst>
          </p:nvPr>
        </p:nvGraphicFramePr>
        <p:xfrm>
          <a:off x="3636963" y="3680355"/>
          <a:ext cx="11064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79" name="Equation" r:id="rId14" imgW="393480" imgH="330120" progId="Equation.DSMT4">
                  <p:embed/>
                </p:oleObj>
              </mc:Choice>
              <mc:Fallback>
                <p:oleObj name="Equation" r:id="rId14" imgW="393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3680355"/>
                        <a:ext cx="110648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312901"/>
              </p:ext>
            </p:extLst>
          </p:nvPr>
        </p:nvGraphicFramePr>
        <p:xfrm>
          <a:off x="6629400" y="4038600"/>
          <a:ext cx="11906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0" name="Equation" r:id="rId16" imgW="457200" imgH="203040" progId="Equation.DSMT4">
                  <p:embed/>
                </p:oleObj>
              </mc:Choice>
              <mc:Fallback>
                <p:oleObj name="Equation" r:id="rId16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038600"/>
                        <a:ext cx="11906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146781"/>
              </p:ext>
            </p:extLst>
          </p:nvPr>
        </p:nvGraphicFramePr>
        <p:xfrm>
          <a:off x="930275" y="2246313"/>
          <a:ext cx="18224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1" name="Equation" r:id="rId18" imgW="583920" imgH="203040" progId="Equation.DSMT4">
                  <p:embed/>
                </p:oleObj>
              </mc:Choice>
              <mc:Fallback>
                <p:oleObj name="Equation" r:id="rId18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2246313"/>
                        <a:ext cx="18224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313723"/>
              </p:ext>
            </p:extLst>
          </p:nvPr>
        </p:nvGraphicFramePr>
        <p:xfrm>
          <a:off x="3524250" y="809625"/>
          <a:ext cx="15335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2" name="Equation" r:id="rId20" imgW="545760" imgH="406080" progId="Equation.DSMT4">
                  <p:embed/>
                </p:oleObj>
              </mc:Choice>
              <mc:Fallback>
                <p:oleObj name="Equation" r:id="rId20" imgW="545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809625"/>
                        <a:ext cx="153352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887490"/>
              </p:ext>
            </p:extLst>
          </p:nvPr>
        </p:nvGraphicFramePr>
        <p:xfrm>
          <a:off x="6251214" y="3124200"/>
          <a:ext cx="215106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3" name="Equation" r:id="rId22" imgW="825480" imgH="279360" progId="Equation.DSMT4">
                  <p:embed/>
                </p:oleObj>
              </mc:Choice>
              <mc:Fallback>
                <p:oleObj name="Equation" r:id="rId22" imgW="825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214" y="3124200"/>
                        <a:ext cx="2151062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578863"/>
              </p:ext>
            </p:extLst>
          </p:nvPr>
        </p:nvGraphicFramePr>
        <p:xfrm>
          <a:off x="3489325" y="2299759"/>
          <a:ext cx="15001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4" name="Equation" r:id="rId24" imgW="533160" imgH="368280" progId="Equation.DSMT4">
                  <p:embed/>
                </p:oleObj>
              </mc:Choice>
              <mc:Fallback>
                <p:oleObj name="Equation" r:id="rId24" imgW="533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2299759"/>
                        <a:ext cx="150018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299173"/>
              </p:ext>
            </p:extLst>
          </p:nvPr>
        </p:nvGraphicFramePr>
        <p:xfrm>
          <a:off x="5822588" y="2286000"/>
          <a:ext cx="300831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5" name="Equation" r:id="rId26" imgW="1155600" imgH="279360" progId="Equation.DSMT4">
                  <p:embed/>
                </p:oleObj>
              </mc:Choice>
              <mc:Fallback>
                <p:oleObj name="Equation" r:id="rId26" imgW="1155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588" y="2286000"/>
                        <a:ext cx="300831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024827"/>
              </p:ext>
            </p:extLst>
          </p:nvPr>
        </p:nvGraphicFramePr>
        <p:xfrm>
          <a:off x="1543050" y="4343400"/>
          <a:ext cx="59372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6" name="Equation" r:id="rId28" imgW="190440" imgH="330120" progId="Equation.DSMT4">
                  <p:embed/>
                </p:oleObj>
              </mc:Choice>
              <mc:Fallback>
                <p:oleObj name="Equation" r:id="rId28" imgW="190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4343400"/>
                        <a:ext cx="593725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43974"/>
              </p:ext>
            </p:extLst>
          </p:nvPr>
        </p:nvGraphicFramePr>
        <p:xfrm>
          <a:off x="6784975" y="4724400"/>
          <a:ext cx="7270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87" name="Equation" r:id="rId30" imgW="279360" imgH="203040" progId="Equation.DSMT4">
                  <p:embed/>
                </p:oleObj>
              </mc:Choice>
              <mc:Fallback>
                <p:oleObj name="Equation" r:id="rId30" imgW="279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4724400"/>
                        <a:ext cx="7270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466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76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6236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755789"/>
              </p:ext>
            </p:extLst>
          </p:nvPr>
        </p:nvGraphicFramePr>
        <p:xfrm>
          <a:off x="1273897" y="4860179"/>
          <a:ext cx="247793" cy="397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1" name="Equation" r:id="rId4" imgW="88560" imgH="139680" progId="Equation.DSMT4">
                  <p:embed/>
                </p:oleObj>
              </mc:Choice>
              <mc:Fallback>
                <p:oleObj name="Equation" r:id="rId4" imgW="88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897" y="4860179"/>
                        <a:ext cx="247793" cy="3976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177913"/>
              </p:ext>
            </p:extLst>
          </p:nvPr>
        </p:nvGraphicFramePr>
        <p:xfrm>
          <a:off x="1255228" y="4164878"/>
          <a:ext cx="462931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2" name="Equation" r:id="rId6" imgW="164880" imgH="177480" progId="Equation.DSMT4">
                  <p:embed/>
                </p:oleObj>
              </mc:Choice>
              <mc:Fallback>
                <p:oleObj name="Equation" r:id="rId6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228" y="4164878"/>
                        <a:ext cx="462931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9379"/>
              </p:ext>
            </p:extLst>
          </p:nvPr>
        </p:nvGraphicFramePr>
        <p:xfrm>
          <a:off x="4019247" y="4672567"/>
          <a:ext cx="534004" cy="50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3"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247" y="4672567"/>
                        <a:ext cx="534004" cy="509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04584"/>
              </p:ext>
            </p:extLst>
          </p:nvPr>
        </p:nvGraphicFramePr>
        <p:xfrm>
          <a:off x="809386" y="3555278"/>
          <a:ext cx="1210152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4" name="Equation" r:id="rId10" imgW="431640" imgH="177480" progId="Equation.DSMT4">
                  <p:embed/>
                </p:oleObj>
              </mc:Choice>
              <mc:Fallback>
                <p:oleObj name="Equation" r:id="rId10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386" y="3555278"/>
                        <a:ext cx="1210152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539731"/>
              </p:ext>
            </p:extLst>
          </p:nvPr>
        </p:nvGraphicFramePr>
        <p:xfrm>
          <a:off x="3664942" y="4063134"/>
          <a:ext cx="1104502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5" name="Equation" r:id="rId12" imgW="393480" imgH="177480" progId="Equation.DSMT4">
                  <p:embed/>
                </p:oleObj>
              </mc:Choice>
              <mc:Fallback>
                <p:oleObj name="Equation" r:id="rId12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4942" y="4063134"/>
                        <a:ext cx="1104502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749973"/>
              </p:ext>
            </p:extLst>
          </p:nvPr>
        </p:nvGraphicFramePr>
        <p:xfrm>
          <a:off x="6629400" y="4800600"/>
          <a:ext cx="818294" cy="543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6" name="Equation" r:id="rId14" imgW="291960" imgH="190440" progId="Equation.DSMT4">
                  <p:embed/>
                </p:oleObj>
              </mc:Choice>
              <mc:Fallback>
                <p:oleObj name="Equation" r:id="rId14" imgW="2919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00600"/>
                        <a:ext cx="818294" cy="543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134432"/>
              </p:ext>
            </p:extLst>
          </p:nvPr>
        </p:nvGraphicFramePr>
        <p:xfrm>
          <a:off x="824692" y="2869478"/>
          <a:ext cx="1246648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7" name="Equation" r:id="rId16" imgW="444240" imgH="177480" progId="Equation.DSMT4">
                  <p:embed/>
                </p:oleObj>
              </mc:Choice>
              <mc:Fallback>
                <p:oleObj name="Equation" r:id="rId16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692" y="2869478"/>
                        <a:ext cx="1246648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072400"/>
              </p:ext>
            </p:extLst>
          </p:nvPr>
        </p:nvGraphicFramePr>
        <p:xfrm>
          <a:off x="3620848" y="3301134"/>
          <a:ext cx="1210152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8" name="Equation" r:id="rId18" imgW="431640" imgH="177480" progId="Equation.DSMT4">
                  <p:embed/>
                </p:oleObj>
              </mc:Choice>
              <mc:Fallback>
                <p:oleObj name="Equation" r:id="rId18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0848" y="3301134"/>
                        <a:ext cx="1210152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417012"/>
              </p:ext>
            </p:extLst>
          </p:nvPr>
        </p:nvGraphicFramePr>
        <p:xfrm>
          <a:off x="601313" y="1771340"/>
          <a:ext cx="1851724" cy="86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299" name="Equation" r:id="rId20" imgW="660240" imgH="304560" progId="Equation.DSMT4">
                  <p:embed/>
                </p:oleObj>
              </mc:Choice>
              <mc:Fallback>
                <p:oleObj name="Equation" r:id="rId20" imgW="6602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13" y="1771340"/>
                        <a:ext cx="1851724" cy="868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36174"/>
              </p:ext>
            </p:extLst>
          </p:nvPr>
        </p:nvGraphicFramePr>
        <p:xfrm>
          <a:off x="2797175" y="2390775"/>
          <a:ext cx="28448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300" name="Equation" r:id="rId22" imgW="1015920" imgH="215640" progId="Equation.DSMT4">
                  <p:embed/>
                </p:oleObj>
              </mc:Choice>
              <mc:Fallback>
                <p:oleObj name="Equation" r:id="rId22" imgW="1015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2390775"/>
                        <a:ext cx="28448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734547"/>
              </p:ext>
            </p:extLst>
          </p:nvPr>
        </p:nvGraphicFramePr>
        <p:xfrm>
          <a:off x="6359818" y="670988"/>
          <a:ext cx="1350377" cy="1048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301" name="Equation" r:id="rId24" imgW="482400" imgH="368280" progId="Equation.DSMT4">
                  <p:embed/>
                </p:oleObj>
              </mc:Choice>
              <mc:Fallback>
                <p:oleObj name="Equation" r:id="rId24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818" y="670988"/>
                        <a:ext cx="1350377" cy="1048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576412"/>
              </p:ext>
            </p:extLst>
          </p:nvPr>
        </p:nvGraphicFramePr>
        <p:xfrm>
          <a:off x="402574" y="780573"/>
          <a:ext cx="2385727" cy="870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302" name="Equation" r:id="rId26" imgW="850680" imgH="304560" progId="Equation.DSMT4">
                  <p:embed/>
                </p:oleObj>
              </mc:Choice>
              <mc:Fallback>
                <p:oleObj name="Equation" r:id="rId26" imgW="8506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74" y="780573"/>
                        <a:ext cx="2385727" cy="870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180146"/>
              </p:ext>
            </p:extLst>
          </p:nvPr>
        </p:nvGraphicFramePr>
        <p:xfrm>
          <a:off x="3203598" y="955459"/>
          <a:ext cx="2030366" cy="1194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303" name="Equation" r:id="rId28" imgW="723600" imgH="419040" progId="Equation.DSMT4">
                  <p:embed/>
                </p:oleObj>
              </mc:Choice>
              <mc:Fallback>
                <p:oleObj name="Equation" r:id="rId28" imgW="723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98" y="955459"/>
                        <a:ext cx="2030366" cy="1194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015785"/>
              </p:ext>
            </p:extLst>
          </p:nvPr>
        </p:nvGraphicFramePr>
        <p:xfrm>
          <a:off x="6552224" y="2059051"/>
          <a:ext cx="889365" cy="1048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304" name="Equation" r:id="rId30" imgW="317160" imgH="368280" progId="Equation.DSMT4">
                  <p:embed/>
                </p:oleObj>
              </mc:Choice>
              <mc:Fallback>
                <p:oleObj name="Equation" r:id="rId30" imgW="317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2224" y="2059051"/>
                        <a:ext cx="889365" cy="1048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780781"/>
              </p:ext>
            </p:extLst>
          </p:nvPr>
        </p:nvGraphicFramePr>
        <p:xfrm>
          <a:off x="6310313" y="3446463"/>
          <a:ext cx="15287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305" name="Equation" r:id="rId32" imgW="545760" imgH="355320" progId="Equation.DSMT4">
                  <p:embed/>
                </p:oleObj>
              </mc:Choice>
              <mc:Fallback>
                <p:oleObj name="Equation" r:id="rId32" imgW="545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3446463"/>
                        <a:ext cx="1528762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722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6236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607263"/>
              </p:ext>
            </p:extLst>
          </p:nvPr>
        </p:nvGraphicFramePr>
        <p:xfrm>
          <a:off x="5373688" y="4243388"/>
          <a:ext cx="22383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2" name="Equation" r:id="rId4" imgW="88560" imgH="139680" progId="Equation.DSMT4">
                  <p:embed/>
                </p:oleObj>
              </mc:Choice>
              <mc:Fallback>
                <p:oleObj name="Equation" r:id="rId4" imgW="88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4243388"/>
                        <a:ext cx="223837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24348"/>
              </p:ext>
            </p:extLst>
          </p:nvPr>
        </p:nvGraphicFramePr>
        <p:xfrm>
          <a:off x="5251450" y="2819400"/>
          <a:ext cx="4540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3" name="Equation" r:id="rId6" imgW="177480" imgH="215640" progId="Equation.DSMT4">
                  <p:embed/>
                </p:oleObj>
              </mc:Choice>
              <mc:Fallback>
                <p:oleObj name="Equation" r:id="rId6" imgW="177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2819400"/>
                        <a:ext cx="45402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306987"/>
              </p:ext>
            </p:extLst>
          </p:nvPr>
        </p:nvGraphicFramePr>
        <p:xfrm>
          <a:off x="5192713" y="1246188"/>
          <a:ext cx="852487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4" name="Equation" r:id="rId8" imgW="368280" imgH="368280" progId="Equation.DSMT4">
                  <p:embed/>
                </p:oleObj>
              </mc:Choice>
              <mc:Fallback>
                <p:oleObj name="Equation" r:id="rId8" imgW="3682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1246188"/>
                        <a:ext cx="852487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2852"/>
              </p:ext>
            </p:extLst>
          </p:nvPr>
        </p:nvGraphicFramePr>
        <p:xfrm>
          <a:off x="2057400" y="3962400"/>
          <a:ext cx="15589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5" name="Equation" r:id="rId10" imgW="672840" imgH="380880" progId="Equation.DSMT4">
                  <p:embed/>
                </p:oleObj>
              </mc:Choice>
              <mc:Fallback>
                <p:oleObj name="Equation" r:id="rId10" imgW="6728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62400"/>
                        <a:ext cx="155892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828456"/>
              </p:ext>
            </p:extLst>
          </p:nvPr>
        </p:nvGraphicFramePr>
        <p:xfrm>
          <a:off x="2133600" y="762000"/>
          <a:ext cx="1911350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6" name="Equation" r:id="rId12" imgW="825480" imgH="634680" progId="Equation.DSMT4">
                  <p:embed/>
                </p:oleObj>
              </mc:Choice>
              <mc:Fallback>
                <p:oleObj name="Equation" r:id="rId12" imgW="8254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62000"/>
                        <a:ext cx="1911350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20950"/>
              </p:ext>
            </p:extLst>
          </p:nvPr>
        </p:nvGraphicFramePr>
        <p:xfrm>
          <a:off x="2286000" y="2514600"/>
          <a:ext cx="12350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7" name="Equation" r:id="rId14" imgW="533160" imgH="520560" progId="Equation.DSMT4">
                  <p:embed/>
                </p:oleObj>
              </mc:Choice>
              <mc:Fallback>
                <p:oleObj name="Equation" r:id="rId14" imgW="533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123507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76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902358"/>
              </p:ext>
            </p:extLst>
          </p:nvPr>
        </p:nvGraphicFramePr>
        <p:xfrm>
          <a:off x="2265363" y="5181600"/>
          <a:ext cx="129381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8" name="Equation" r:id="rId16" imgW="558720" imgH="380880" progId="Equation.DSMT4">
                  <p:embed/>
                </p:oleObj>
              </mc:Choice>
              <mc:Fallback>
                <p:oleObj name="Equation" r:id="rId16" imgW="5587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5181600"/>
                        <a:ext cx="1293812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545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Mixed Practice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0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Exponent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Properties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Variable Bases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7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405472"/>
              </p:ext>
            </p:extLst>
          </p:nvPr>
        </p:nvGraphicFramePr>
        <p:xfrm>
          <a:off x="1742812" y="762000"/>
          <a:ext cx="1702325" cy="61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62" name="Equation" r:id="rId4" imgW="583920" imgH="203040" progId="Equation.DSMT4">
                  <p:embed/>
                </p:oleObj>
              </mc:Choice>
              <mc:Fallback>
                <p:oleObj name="Equation" r:id="rId4" imgW="5839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812" y="762000"/>
                        <a:ext cx="1702325" cy="617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002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335776"/>
              </p:ext>
            </p:extLst>
          </p:nvPr>
        </p:nvGraphicFramePr>
        <p:xfrm>
          <a:off x="2057400" y="1524000"/>
          <a:ext cx="10731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63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10731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215845"/>
              </p:ext>
            </p:extLst>
          </p:nvPr>
        </p:nvGraphicFramePr>
        <p:xfrm>
          <a:off x="2334418" y="2286000"/>
          <a:ext cx="5191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64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418" y="2286000"/>
                        <a:ext cx="51911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418235"/>
              </p:ext>
            </p:extLst>
          </p:nvPr>
        </p:nvGraphicFramePr>
        <p:xfrm>
          <a:off x="4089400" y="2533650"/>
          <a:ext cx="962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65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533650"/>
                        <a:ext cx="9620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199707"/>
              </p:ext>
            </p:extLst>
          </p:nvPr>
        </p:nvGraphicFramePr>
        <p:xfrm>
          <a:off x="4452937" y="3373437"/>
          <a:ext cx="5191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66" name="Equation" r:id="rId12" imgW="177480" imgH="203040" progId="Equation.DSMT4">
                  <p:embed/>
                </p:oleObj>
              </mc:Choice>
              <mc:Fallback>
                <p:oleObj name="Equation" r:id="rId12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7" y="3373437"/>
                        <a:ext cx="519112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939326"/>
              </p:ext>
            </p:extLst>
          </p:nvPr>
        </p:nvGraphicFramePr>
        <p:xfrm>
          <a:off x="6176963" y="4000500"/>
          <a:ext cx="1111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67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4000500"/>
                        <a:ext cx="11112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209911"/>
              </p:ext>
            </p:extLst>
          </p:nvPr>
        </p:nvGraphicFramePr>
        <p:xfrm>
          <a:off x="6629400" y="4876800"/>
          <a:ext cx="4826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68" name="Equation" r:id="rId16" imgW="164880" imgH="177480" progId="Equation.DSMT4">
                  <p:embed/>
                </p:oleObj>
              </mc:Choice>
              <mc:Fallback>
                <p:oleObj name="Equation" r:id="rId16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76800"/>
                        <a:ext cx="4826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17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385437"/>
              </p:ext>
            </p:extLst>
          </p:nvPr>
        </p:nvGraphicFramePr>
        <p:xfrm>
          <a:off x="1066800" y="1143000"/>
          <a:ext cx="7232650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89" name="Document" r:id="rId5" imgW="4269071" imgH="1574253" progId="Word.Document.12">
                  <p:embed/>
                </p:oleObj>
              </mc:Choice>
              <mc:Fallback>
                <p:oleObj name="Document" r:id="rId5" imgW="4269071" imgH="1574253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7232650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131388"/>
              </p:ext>
            </p:extLst>
          </p:nvPr>
        </p:nvGraphicFramePr>
        <p:xfrm>
          <a:off x="3498192" y="990600"/>
          <a:ext cx="2147616" cy="885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46" name="Equation" r:id="rId4" imgW="609480" imgH="241200" progId="Equation.DSMT4">
                  <p:embed/>
                </p:oleObj>
              </mc:Choice>
              <mc:Fallback>
                <p:oleObj name="Equation" r:id="rId4" imgW="609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192" y="990600"/>
                        <a:ext cx="2147616" cy="885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8786"/>
              </p:ext>
            </p:extLst>
          </p:nvPr>
        </p:nvGraphicFramePr>
        <p:xfrm>
          <a:off x="3990935" y="2134350"/>
          <a:ext cx="1162130" cy="65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47" name="Equation" r:id="rId6" imgW="330120" imgH="177480" progId="Equation.DSMT4">
                  <p:embed/>
                </p:oleObj>
              </mc:Choice>
              <mc:Fallback>
                <p:oleObj name="Equation" r:id="rId6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35" y="2134350"/>
                        <a:ext cx="1162130" cy="655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085724"/>
              </p:ext>
            </p:extLst>
          </p:nvPr>
        </p:nvGraphicFramePr>
        <p:xfrm>
          <a:off x="4190822" y="3058459"/>
          <a:ext cx="762357" cy="65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48" name="Equation" r:id="rId8" imgW="215640" imgH="177480" progId="Equation.DSMT4">
                  <p:embed/>
                </p:oleObj>
              </mc:Choice>
              <mc:Fallback>
                <p:oleObj name="Equation" r:id="rId8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822" y="3058459"/>
                        <a:ext cx="762357" cy="655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1002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82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007412"/>
              </p:ext>
            </p:extLst>
          </p:nvPr>
        </p:nvGraphicFramePr>
        <p:xfrm>
          <a:off x="3881061" y="1252099"/>
          <a:ext cx="1381878" cy="1016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82" name="Equation" r:id="rId4" imgW="431640" imgH="304560" progId="Equation.DSMT4">
                  <p:embed/>
                </p:oleObj>
              </mc:Choice>
              <mc:Fallback>
                <p:oleObj name="Equation" r:id="rId4" imgW="4316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061" y="1252099"/>
                        <a:ext cx="1381878" cy="10163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572179"/>
              </p:ext>
            </p:extLst>
          </p:nvPr>
        </p:nvGraphicFramePr>
        <p:xfrm>
          <a:off x="4063833" y="2622949"/>
          <a:ext cx="1016335" cy="807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83" name="Equation" r:id="rId6" imgW="317160" imgH="241200" progId="Equation.DSMT4">
                  <p:embed/>
                </p:oleObj>
              </mc:Choice>
              <mc:Fallback>
                <p:oleObj name="Equation" r:id="rId6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833" y="2622949"/>
                        <a:ext cx="1016335" cy="807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98005"/>
              </p:ext>
            </p:extLst>
          </p:nvPr>
        </p:nvGraphicFramePr>
        <p:xfrm>
          <a:off x="4225474" y="3763593"/>
          <a:ext cx="693052" cy="595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84" name="Equation" r:id="rId8" imgW="215640" imgH="177480" progId="Equation.DSMT4">
                  <p:embed/>
                </p:oleObj>
              </mc:Choice>
              <mc:Fallback>
                <p:oleObj name="Equation" r:id="rId8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474" y="3763593"/>
                        <a:ext cx="693052" cy="595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10028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37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309</Words>
  <Application>Microsoft Office PowerPoint</Application>
  <PresentationFormat>On-screen Show (4:3)</PresentationFormat>
  <Paragraphs>130</Paragraphs>
  <Slides>46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Office Theme</vt:lpstr>
      <vt:lpstr>Document</vt:lpstr>
      <vt:lpstr>Equation</vt:lpstr>
      <vt:lpstr>Exponent Properties With Variable Bases</vt:lpstr>
      <vt:lpstr>PowerPoint Presentation</vt:lpstr>
      <vt:lpstr>Exponent Properties The Product Property</vt:lpstr>
      <vt:lpstr>PowerPoint Presentation</vt:lpstr>
      <vt:lpstr>PowerPoint Presentation</vt:lpstr>
      <vt:lpstr>The Power Property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Power of a Product Property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Power of a Product Property</vt:lpstr>
      <vt:lpstr>The Quotient Property</vt:lpstr>
      <vt:lpstr>PowerPoint Presentation</vt:lpstr>
      <vt:lpstr>PowerPoint Presentation</vt:lpstr>
      <vt:lpstr>PowerPoint Presentation</vt:lpstr>
      <vt:lpstr>PowerPoint Presentation</vt:lpstr>
      <vt:lpstr>The Power of a Quotient Property</vt:lpstr>
      <vt:lpstr>PowerPoint Presentation</vt:lpstr>
      <vt:lpstr>PowerPoint Presentation</vt:lpstr>
      <vt:lpstr>PowerPoint Presentation</vt:lpstr>
      <vt:lpstr>The Power of a Quotient Property</vt:lpstr>
      <vt:lpstr>Exponent of 0</vt:lpstr>
      <vt:lpstr>PowerPoint Presentation</vt:lpstr>
      <vt:lpstr>PowerPoint Presentation</vt:lpstr>
      <vt:lpstr>PowerPoint Presentation</vt:lpstr>
      <vt:lpstr>PowerPoint Presentation</vt:lpstr>
      <vt:lpstr>Exponent of 0</vt:lpstr>
      <vt:lpstr>Negative Exponent</vt:lpstr>
      <vt:lpstr>PowerPoint Presentation</vt:lpstr>
      <vt:lpstr>PowerPoint Presentation</vt:lpstr>
      <vt:lpstr>Negative Exponent</vt:lpstr>
      <vt:lpstr>Mixed Practice</vt:lpstr>
      <vt:lpstr>PowerPoint Presentation</vt:lpstr>
      <vt:lpstr>PowerPoint Presentation</vt:lpstr>
      <vt:lpstr>PowerPoint Presentation</vt:lpstr>
      <vt:lpstr>PowerPoint Presentation</vt:lpstr>
      <vt:lpstr>Mixed Practice</vt:lpstr>
      <vt:lpstr>Exponent Properties With Variable Bases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Algebraic Expressions</dc:title>
  <dc:creator>scott storla</dc:creator>
  <cp:lastModifiedBy>scott.storla@minneapolis.edu</cp:lastModifiedBy>
  <cp:revision>425</cp:revision>
  <dcterms:created xsi:type="dcterms:W3CDTF">2010-09-04T18:04:48Z</dcterms:created>
  <dcterms:modified xsi:type="dcterms:W3CDTF">2015-08-17T12:56:54Z</dcterms:modified>
</cp:coreProperties>
</file>