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623" r:id="rId2"/>
    <p:sldId id="577" r:id="rId3"/>
    <p:sldId id="574" r:id="rId4"/>
    <p:sldId id="576" r:id="rId5"/>
    <p:sldId id="536" r:id="rId6"/>
    <p:sldId id="638" r:id="rId7"/>
    <p:sldId id="624" r:id="rId8"/>
    <p:sldId id="423" r:id="rId9"/>
    <p:sldId id="563" r:id="rId10"/>
    <p:sldId id="589" r:id="rId11"/>
    <p:sldId id="590" r:id="rId12"/>
    <p:sldId id="637" r:id="rId13"/>
    <p:sldId id="632" r:id="rId14"/>
    <p:sldId id="631" r:id="rId15"/>
    <p:sldId id="633" r:id="rId16"/>
    <p:sldId id="634" r:id="rId17"/>
    <p:sldId id="635" r:id="rId18"/>
    <p:sldId id="636" r:id="rId19"/>
    <p:sldId id="625" r:id="rId20"/>
    <p:sldId id="508" r:id="rId21"/>
    <p:sldId id="537" r:id="rId22"/>
    <p:sldId id="538" r:id="rId23"/>
    <p:sldId id="539" r:id="rId24"/>
    <p:sldId id="591" r:id="rId25"/>
    <p:sldId id="626" r:id="rId26"/>
    <p:sldId id="521" r:id="rId27"/>
    <p:sldId id="598" r:id="rId28"/>
    <p:sldId id="593" r:id="rId29"/>
    <p:sldId id="592" r:id="rId30"/>
    <p:sldId id="627" r:id="rId31"/>
    <p:sldId id="628" r:id="rId32"/>
    <p:sldId id="523" r:id="rId33"/>
    <p:sldId id="540" r:id="rId34"/>
    <p:sldId id="543" r:id="rId35"/>
    <p:sldId id="602" r:id="rId36"/>
    <p:sldId id="595" r:id="rId37"/>
    <p:sldId id="597" r:id="rId38"/>
    <p:sldId id="629" r:id="rId39"/>
    <p:sldId id="600" r:id="rId40"/>
    <p:sldId id="601" r:id="rId41"/>
    <p:sldId id="604" r:id="rId42"/>
    <p:sldId id="544" r:id="rId43"/>
    <p:sldId id="639" r:id="rId44"/>
    <p:sldId id="545" r:id="rId45"/>
    <p:sldId id="605" r:id="rId46"/>
    <p:sldId id="640" r:id="rId47"/>
    <p:sldId id="606" r:id="rId48"/>
    <p:sldId id="546" r:id="rId49"/>
    <p:sldId id="641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xponent Properties" id="{14899A99-D2D0-4020-A1B5-6A1C086ACDF6}">
          <p14:sldIdLst>
            <p14:sldId id="623"/>
          </p14:sldIdLst>
        </p14:section>
        <p14:section name="Product property - Numbers" id="{5BDA061F-9C5C-41A5-9DC1-E62C1643958E}">
          <p14:sldIdLst>
            <p14:sldId id="577"/>
            <p14:sldId id="574"/>
            <p14:sldId id="576"/>
            <p14:sldId id="536"/>
            <p14:sldId id="638"/>
          </p14:sldIdLst>
        </p14:section>
        <p14:section name="Power property - Numbers" id="{FE32AF45-80C3-4495-8C11-AE47789E3FE5}">
          <p14:sldIdLst>
            <p14:sldId id="624"/>
            <p14:sldId id="423"/>
            <p14:sldId id="563"/>
            <p14:sldId id="589"/>
            <p14:sldId id="590"/>
            <p14:sldId id="637"/>
          </p14:sldIdLst>
        </p14:section>
        <p14:section name="Product to a Power - Number" id="{D70A59E0-8E34-433B-B112-FA2C679AF392}">
          <p14:sldIdLst>
            <p14:sldId id="632"/>
            <p14:sldId id="631"/>
            <p14:sldId id="633"/>
            <p14:sldId id="634"/>
            <p14:sldId id="635"/>
            <p14:sldId id="636"/>
          </p14:sldIdLst>
        </p14:section>
        <p14:section name="Quotient property - Numbers" id="{FEC6E324-1493-48F5-A657-87BFAB9FCB88}">
          <p14:sldIdLst>
            <p14:sldId id="625"/>
            <p14:sldId id="508"/>
            <p14:sldId id="537"/>
            <p14:sldId id="538"/>
            <p14:sldId id="539"/>
            <p14:sldId id="591"/>
          </p14:sldIdLst>
        </p14:section>
        <p14:section name="Exponent of Zero - Numbers" id="{52E193AB-9B25-40AD-85D0-543420C84927}">
          <p14:sldIdLst>
            <p14:sldId id="626"/>
            <p14:sldId id="521"/>
            <p14:sldId id="598"/>
            <p14:sldId id="593"/>
            <p14:sldId id="592"/>
            <p14:sldId id="627"/>
          </p14:sldIdLst>
        </p14:section>
        <p14:section name="Negative Exponent - Numbers" id="{859752A3-8BDF-4F36-B8C3-12D76AE16A65}">
          <p14:sldIdLst>
            <p14:sldId id="628"/>
            <p14:sldId id="523"/>
            <p14:sldId id="540"/>
            <p14:sldId id="543"/>
            <p14:sldId id="602"/>
            <p14:sldId id="595"/>
            <p14:sldId id="597"/>
            <p14:sldId id="629"/>
          </p14:sldIdLst>
        </p14:section>
        <p14:section name="Combined properties -Numbers" id="{A8129BE0-A355-49B3-87EA-B0B5062A822C}">
          <p14:sldIdLst>
            <p14:sldId id="600"/>
            <p14:sldId id="601"/>
            <p14:sldId id="604"/>
            <p14:sldId id="544"/>
            <p14:sldId id="639"/>
            <p14:sldId id="545"/>
            <p14:sldId id="605"/>
            <p14:sldId id="640"/>
            <p14:sldId id="606"/>
            <p14:sldId id="546"/>
            <p14:sldId id="64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398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0" d="100"/>
        <a:sy n="140" d="100"/>
      </p:scale>
      <p:origin x="0" y="-238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e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7.wmf"/><Relationship Id="rId2" Type="http://schemas.openxmlformats.org/officeDocument/2006/relationships/image" Target="../media/image56.wmf"/><Relationship Id="rId1" Type="http://schemas.openxmlformats.org/officeDocument/2006/relationships/image" Target="../media/image55.wmf"/><Relationship Id="rId5" Type="http://schemas.openxmlformats.org/officeDocument/2006/relationships/image" Target="../media/image59.wmf"/><Relationship Id="rId4" Type="http://schemas.openxmlformats.org/officeDocument/2006/relationships/image" Target="../media/image5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7.wmf"/><Relationship Id="rId3" Type="http://schemas.openxmlformats.org/officeDocument/2006/relationships/image" Target="../media/image62.wmf"/><Relationship Id="rId7" Type="http://schemas.openxmlformats.org/officeDocument/2006/relationships/image" Target="../media/image66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5.wmf"/><Relationship Id="rId5" Type="http://schemas.openxmlformats.org/officeDocument/2006/relationships/image" Target="../media/image64.emf"/><Relationship Id="rId4" Type="http://schemas.openxmlformats.org/officeDocument/2006/relationships/image" Target="../media/image63.wmf"/><Relationship Id="rId9" Type="http://schemas.openxmlformats.org/officeDocument/2006/relationships/image" Target="../media/image6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4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wmf"/><Relationship Id="rId1" Type="http://schemas.openxmlformats.org/officeDocument/2006/relationships/image" Target="../media/image73.wmf"/><Relationship Id="rId4" Type="http://schemas.openxmlformats.org/officeDocument/2006/relationships/image" Target="../media/image76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9.wmf"/><Relationship Id="rId2" Type="http://schemas.openxmlformats.org/officeDocument/2006/relationships/image" Target="../media/image78.wmf"/><Relationship Id="rId1" Type="http://schemas.openxmlformats.org/officeDocument/2006/relationships/image" Target="../media/image77.wmf"/><Relationship Id="rId5" Type="http://schemas.openxmlformats.org/officeDocument/2006/relationships/image" Target="../media/image81.wmf"/><Relationship Id="rId4" Type="http://schemas.openxmlformats.org/officeDocument/2006/relationships/image" Target="../media/image80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6" Type="http://schemas.openxmlformats.org/officeDocument/2006/relationships/image" Target="../media/image92.e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5.wmf"/><Relationship Id="rId2" Type="http://schemas.openxmlformats.org/officeDocument/2006/relationships/image" Target="../media/image94.wmf"/><Relationship Id="rId1" Type="http://schemas.openxmlformats.org/officeDocument/2006/relationships/image" Target="../media/image93.wmf"/><Relationship Id="rId4" Type="http://schemas.openxmlformats.org/officeDocument/2006/relationships/image" Target="../media/image9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99.wmf"/><Relationship Id="rId2" Type="http://schemas.openxmlformats.org/officeDocument/2006/relationships/image" Target="../media/image98.wmf"/><Relationship Id="rId1" Type="http://schemas.openxmlformats.org/officeDocument/2006/relationships/image" Target="../media/image97.wmf"/><Relationship Id="rId5" Type="http://schemas.openxmlformats.org/officeDocument/2006/relationships/image" Target="../media/image101.wmf"/><Relationship Id="rId4" Type="http://schemas.openxmlformats.org/officeDocument/2006/relationships/image" Target="../media/image10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wmf"/><Relationship Id="rId3" Type="http://schemas.openxmlformats.org/officeDocument/2006/relationships/image" Target="../media/image109.wmf"/><Relationship Id="rId7" Type="http://schemas.openxmlformats.org/officeDocument/2006/relationships/image" Target="../media/image113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10" Type="http://schemas.openxmlformats.org/officeDocument/2006/relationships/image" Target="../media/image116.emf"/><Relationship Id="rId4" Type="http://schemas.openxmlformats.org/officeDocument/2006/relationships/image" Target="../media/image110.wmf"/><Relationship Id="rId9" Type="http://schemas.openxmlformats.org/officeDocument/2006/relationships/image" Target="../media/image11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9.wmf"/><Relationship Id="rId2" Type="http://schemas.openxmlformats.org/officeDocument/2006/relationships/image" Target="../media/image118.wmf"/><Relationship Id="rId1" Type="http://schemas.openxmlformats.org/officeDocument/2006/relationships/image" Target="../media/image117.wmf"/><Relationship Id="rId6" Type="http://schemas.openxmlformats.org/officeDocument/2006/relationships/image" Target="../media/image122.wmf"/><Relationship Id="rId5" Type="http://schemas.openxmlformats.org/officeDocument/2006/relationships/image" Target="../media/image121.wmf"/><Relationship Id="rId4" Type="http://schemas.openxmlformats.org/officeDocument/2006/relationships/image" Target="../media/image12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5.wmf"/><Relationship Id="rId2" Type="http://schemas.openxmlformats.org/officeDocument/2006/relationships/image" Target="../media/image124.wmf"/><Relationship Id="rId1" Type="http://schemas.openxmlformats.org/officeDocument/2006/relationships/image" Target="../media/image123.wmf"/><Relationship Id="rId4" Type="http://schemas.openxmlformats.org/officeDocument/2006/relationships/image" Target="../media/image12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9.wmf"/><Relationship Id="rId2" Type="http://schemas.openxmlformats.org/officeDocument/2006/relationships/image" Target="../media/image128.wmf"/><Relationship Id="rId1" Type="http://schemas.openxmlformats.org/officeDocument/2006/relationships/image" Target="../media/image127.wmf"/><Relationship Id="rId5" Type="http://schemas.openxmlformats.org/officeDocument/2006/relationships/image" Target="../media/image131.wmf"/><Relationship Id="rId4" Type="http://schemas.openxmlformats.org/officeDocument/2006/relationships/image" Target="../media/image130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2.wmf"/></Relationships>
</file>

<file path=ppt/drawings/_rels/vmlDrawing2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4.wmf"/><Relationship Id="rId1" Type="http://schemas.openxmlformats.org/officeDocument/2006/relationships/image" Target="../media/image133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7.wmf"/><Relationship Id="rId2" Type="http://schemas.openxmlformats.org/officeDocument/2006/relationships/image" Target="../media/image136.wmf"/><Relationship Id="rId1" Type="http://schemas.openxmlformats.org/officeDocument/2006/relationships/image" Target="../media/image135.wmf"/><Relationship Id="rId6" Type="http://schemas.openxmlformats.org/officeDocument/2006/relationships/image" Target="../media/image140.wmf"/><Relationship Id="rId5" Type="http://schemas.openxmlformats.org/officeDocument/2006/relationships/image" Target="../media/image139.wmf"/><Relationship Id="rId4" Type="http://schemas.openxmlformats.org/officeDocument/2006/relationships/image" Target="../media/image138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wmf"/><Relationship Id="rId2" Type="http://schemas.openxmlformats.org/officeDocument/2006/relationships/image" Target="../media/image142.wmf"/><Relationship Id="rId1" Type="http://schemas.openxmlformats.org/officeDocument/2006/relationships/image" Target="../media/image141.wmf"/><Relationship Id="rId6" Type="http://schemas.openxmlformats.org/officeDocument/2006/relationships/image" Target="../media/image146.wmf"/><Relationship Id="rId5" Type="http://schemas.openxmlformats.org/officeDocument/2006/relationships/image" Target="../media/image145.wmf"/><Relationship Id="rId4" Type="http://schemas.openxmlformats.org/officeDocument/2006/relationships/image" Target="../media/image144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wmf"/><Relationship Id="rId2" Type="http://schemas.openxmlformats.org/officeDocument/2006/relationships/image" Target="../media/image148.wmf"/><Relationship Id="rId1" Type="http://schemas.openxmlformats.org/officeDocument/2006/relationships/image" Target="../media/image147.wmf"/><Relationship Id="rId6" Type="http://schemas.openxmlformats.org/officeDocument/2006/relationships/image" Target="../media/image152.wmf"/><Relationship Id="rId5" Type="http://schemas.openxmlformats.org/officeDocument/2006/relationships/image" Target="../media/image151.wmf"/><Relationship Id="rId4" Type="http://schemas.openxmlformats.org/officeDocument/2006/relationships/image" Target="../media/image15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5.wmf"/><Relationship Id="rId2" Type="http://schemas.openxmlformats.org/officeDocument/2006/relationships/image" Target="../media/image154.wmf"/><Relationship Id="rId1" Type="http://schemas.openxmlformats.org/officeDocument/2006/relationships/image" Target="../media/image153.wmf"/><Relationship Id="rId5" Type="http://schemas.openxmlformats.org/officeDocument/2006/relationships/image" Target="../media/image157.wmf"/><Relationship Id="rId4" Type="http://schemas.openxmlformats.org/officeDocument/2006/relationships/image" Target="../media/image156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5.wmf"/><Relationship Id="rId3" Type="http://schemas.openxmlformats.org/officeDocument/2006/relationships/image" Target="../media/image160.wmf"/><Relationship Id="rId7" Type="http://schemas.openxmlformats.org/officeDocument/2006/relationships/image" Target="../media/image164.wmf"/><Relationship Id="rId2" Type="http://schemas.openxmlformats.org/officeDocument/2006/relationships/image" Target="../media/image159.wmf"/><Relationship Id="rId1" Type="http://schemas.openxmlformats.org/officeDocument/2006/relationships/image" Target="../media/image158.wmf"/><Relationship Id="rId6" Type="http://schemas.openxmlformats.org/officeDocument/2006/relationships/image" Target="../media/image163.wmf"/><Relationship Id="rId5" Type="http://schemas.openxmlformats.org/officeDocument/2006/relationships/image" Target="../media/image162.wmf"/><Relationship Id="rId4" Type="http://schemas.openxmlformats.org/officeDocument/2006/relationships/image" Target="../media/image161.wmf"/></Relationships>
</file>

<file path=ppt/drawings/_rels/vmlDrawing3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8.wmf"/><Relationship Id="rId7" Type="http://schemas.openxmlformats.org/officeDocument/2006/relationships/image" Target="../media/image172.wmf"/><Relationship Id="rId2" Type="http://schemas.openxmlformats.org/officeDocument/2006/relationships/image" Target="../media/image167.wmf"/><Relationship Id="rId1" Type="http://schemas.openxmlformats.org/officeDocument/2006/relationships/image" Target="../media/image166.wmf"/><Relationship Id="rId6" Type="http://schemas.openxmlformats.org/officeDocument/2006/relationships/image" Target="../media/image171.wmf"/><Relationship Id="rId5" Type="http://schemas.openxmlformats.org/officeDocument/2006/relationships/image" Target="../media/image170.wmf"/><Relationship Id="rId4" Type="http://schemas.openxmlformats.org/officeDocument/2006/relationships/image" Target="../media/image169.wmf"/></Relationships>
</file>

<file path=ppt/drawings/_rels/vmlDrawing3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5.wmf"/><Relationship Id="rId2" Type="http://schemas.openxmlformats.org/officeDocument/2006/relationships/image" Target="../media/image174.wmf"/><Relationship Id="rId1" Type="http://schemas.openxmlformats.org/officeDocument/2006/relationships/image" Target="../media/image173.wmf"/><Relationship Id="rId5" Type="http://schemas.openxmlformats.org/officeDocument/2006/relationships/image" Target="../media/image177.wmf"/><Relationship Id="rId4" Type="http://schemas.openxmlformats.org/officeDocument/2006/relationships/image" Target="../media/image176.wmf"/></Relationships>
</file>

<file path=ppt/drawings/_rels/vmlDrawing3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5.wmf"/><Relationship Id="rId3" Type="http://schemas.openxmlformats.org/officeDocument/2006/relationships/image" Target="../media/image180.wmf"/><Relationship Id="rId7" Type="http://schemas.openxmlformats.org/officeDocument/2006/relationships/image" Target="../media/image184.wmf"/><Relationship Id="rId2" Type="http://schemas.openxmlformats.org/officeDocument/2006/relationships/image" Target="../media/image179.wmf"/><Relationship Id="rId1" Type="http://schemas.openxmlformats.org/officeDocument/2006/relationships/image" Target="../media/image178.wmf"/><Relationship Id="rId6" Type="http://schemas.openxmlformats.org/officeDocument/2006/relationships/image" Target="../media/image183.wmf"/><Relationship Id="rId5" Type="http://schemas.openxmlformats.org/officeDocument/2006/relationships/image" Target="../media/image182.wmf"/><Relationship Id="rId4" Type="http://schemas.openxmlformats.org/officeDocument/2006/relationships/image" Target="../media/image18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e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emf"/><Relationship Id="rId5" Type="http://schemas.openxmlformats.org/officeDocument/2006/relationships/image" Target="../media/image44.wmf"/><Relationship Id="rId4" Type="http://schemas.openxmlformats.org/officeDocument/2006/relationships/image" Target="../media/image4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2BD7EC-0BC0-4C3F-A60D-1E1709E5B65B}" type="datetimeFigureOut">
              <a:rPr lang="en-US" smtClean="0"/>
              <a:pPr/>
              <a:t>8/17/2015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77906D-C33E-4E37-8CFB-BA55748B97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24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556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677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72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809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2693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03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589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387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0802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437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97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303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2020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41480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241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74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9482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03972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6226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6550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7625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729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12940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1685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6857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2521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505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02960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68793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1384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0084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7307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70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2384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14947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8837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955106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90592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258837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2841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590711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23366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5980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57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487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439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8813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771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77906D-C33E-4E37-8CFB-BA55748B977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061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256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Scott Storla  2015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35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4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37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8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44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41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0.emf"/><Relationship Id="rId11" Type="http://schemas.openxmlformats.org/officeDocument/2006/relationships/oleObject" Target="../embeddings/oleObject43.bin"/><Relationship Id="rId5" Type="http://schemas.openxmlformats.org/officeDocument/2006/relationships/package" Target="../embeddings/Microsoft_Word_Document3.docx"/><Relationship Id="rId10" Type="http://schemas.openxmlformats.org/officeDocument/2006/relationships/image" Target="../media/image42.wmf"/><Relationship Id="rId4" Type="http://schemas.openxmlformats.org/officeDocument/2006/relationships/oleObject" Target="../embeddings/oleObject40.bin"/><Relationship Id="rId9" Type="http://schemas.openxmlformats.org/officeDocument/2006/relationships/oleObject" Target="../embeddings/oleObject42.bin"/><Relationship Id="rId14" Type="http://schemas.openxmlformats.org/officeDocument/2006/relationships/image" Target="../media/image4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13" Type="http://schemas.openxmlformats.org/officeDocument/2006/relationships/image" Target="../media/image49.wmf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6.wmf"/><Relationship Id="rId12" Type="http://schemas.openxmlformats.org/officeDocument/2006/relationships/oleObject" Target="../embeddings/oleObject4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6.bin"/><Relationship Id="rId11" Type="http://schemas.openxmlformats.org/officeDocument/2006/relationships/image" Target="../media/image48.wmf"/><Relationship Id="rId5" Type="http://schemas.openxmlformats.org/officeDocument/2006/relationships/image" Target="../media/image45.wmf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5.bin"/><Relationship Id="rId9" Type="http://schemas.openxmlformats.org/officeDocument/2006/relationships/image" Target="../media/image4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image" Target="../media/image54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51.wmf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53.wmf"/><Relationship Id="rId5" Type="http://schemas.openxmlformats.org/officeDocument/2006/relationships/image" Target="../media/image50.wmf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5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7.bin"/><Relationship Id="rId13" Type="http://schemas.openxmlformats.org/officeDocument/2006/relationships/image" Target="../media/image59.wmf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56.wmf"/><Relationship Id="rId12" Type="http://schemas.openxmlformats.org/officeDocument/2006/relationships/oleObject" Target="../embeddings/oleObject5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6.bin"/><Relationship Id="rId11" Type="http://schemas.openxmlformats.org/officeDocument/2006/relationships/image" Target="../media/image58.wmf"/><Relationship Id="rId5" Type="http://schemas.openxmlformats.org/officeDocument/2006/relationships/image" Target="../media/image55.wmf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5.bin"/><Relationship Id="rId9" Type="http://schemas.openxmlformats.org/officeDocument/2006/relationships/image" Target="../media/image57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13" Type="http://schemas.openxmlformats.org/officeDocument/2006/relationships/package" Target="../embeddings/Microsoft_Word_Document4.docx"/><Relationship Id="rId18" Type="http://schemas.openxmlformats.org/officeDocument/2006/relationships/image" Target="../media/image66.wmf"/><Relationship Id="rId3" Type="http://schemas.openxmlformats.org/officeDocument/2006/relationships/notesSlide" Target="../notesSlides/notesSlide20.xml"/><Relationship Id="rId21" Type="http://schemas.openxmlformats.org/officeDocument/2006/relationships/oleObject" Target="../embeddings/oleObject68.bin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4.bin"/><Relationship Id="rId17" Type="http://schemas.openxmlformats.org/officeDocument/2006/relationships/oleObject" Target="../embeddings/oleObject66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5.wmf"/><Relationship Id="rId20" Type="http://schemas.openxmlformats.org/officeDocument/2006/relationships/image" Target="../media/image67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1.bin"/><Relationship Id="rId11" Type="http://schemas.openxmlformats.org/officeDocument/2006/relationships/image" Target="../media/image63.wmf"/><Relationship Id="rId5" Type="http://schemas.openxmlformats.org/officeDocument/2006/relationships/image" Target="../media/image60.wmf"/><Relationship Id="rId15" Type="http://schemas.openxmlformats.org/officeDocument/2006/relationships/oleObject" Target="../embeddings/oleObject65.bin"/><Relationship Id="rId10" Type="http://schemas.openxmlformats.org/officeDocument/2006/relationships/oleObject" Target="../embeddings/oleObject63.bin"/><Relationship Id="rId19" Type="http://schemas.openxmlformats.org/officeDocument/2006/relationships/oleObject" Target="../embeddings/oleObject67.bin"/><Relationship Id="rId4" Type="http://schemas.openxmlformats.org/officeDocument/2006/relationships/oleObject" Target="../embeddings/oleObject60.bin"/><Relationship Id="rId9" Type="http://schemas.openxmlformats.org/officeDocument/2006/relationships/image" Target="../media/image62.wmf"/><Relationship Id="rId14" Type="http://schemas.openxmlformats.org/officeDocument/2006/relationships/image" Target="../media/image64.emf"/><Relationship Id="rId22" Type="http://schemas.openxmlformats.org/officeDocument/2006/relationships/image" Target="../media/image68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3" Type="http://schemas.openxmlformats.org/officeDocument/2006/relationships/notesSlide" Target="../notesSlides/notesSlide21.xml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72.wmf"/><Relationship Id="rId5" Type="http://schemas.openxmlformats.org/officeDocument/2006/relationships/image" Target="../media/image69.w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71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5.bin"/><Relationship Id="rId3" Type="http://schemas.openxmlformats.org/officeDocument/2006/relationships/notesSlide" Target="../notesSlides/notesSlide22.xml"/><Relationship Id="rId7" Type="http://schemas.openxmlformats.org/officeDocument/2006/relationships/image" Target="../media/image7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74.bin"/><Relationship Id="rId11" Type="http://schemas.openxmlformats.org/officeDocument/2006/relationships/image" Target="../media/image76.wmf"/><Relationship Id="rId5" Type="http://schemas.openxmlformats.org/officeDocument/2006/relationships/image" Target="../media/image73.wmf"/><Relationship Id="rId10" Type="http://schemas.openxmlformats.org/officeDocument/2006/relationships/oleObject" Target="../embeddings/oleObject76.bin"/><Relationship Id="rId4" Type="http://schemas.openxmlformats.org/officeDocument/2006/relationships/oleObject" Target="../embeddings/oleObject73.bin"/><Relationship Id="rId9" Type="http://schemas.openxmlformats.org/officeDocument/2006/relationships/image" Target="../media/image7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9.bin"/><Relationship Id="rId13" Type="http://schemas.openxmlformats.org/officeDocument/2006/relationships/image" Target="../media/image81.wmf"/><Relationship Id="rId3" Type="http://schemas.openxmlformats.org/officeDocument/2006/relationships/notesSlide" Target="../notesSlides/notesSlide23.xml"/><Relationship Id="rId7" Type="http://schemas.openxmlformats.org/officeDocument/2006/relationships/image" Target="../media/image78.wmf"/><Relationship Id="rId12" Type="http://schemas.openxmlformats.org/officeDocument/2006/relationships/oleObject" Target="../embeddings/oleObject8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78.bin"/><Relationship Id="rId11" Type="http://schemas.openxmlformats.org/officeDocument/2006/relationships/image" Target="../media/image80.wmf"/><Relationship Id="rId5" Type="http://schemas.openxmlformats.org/officeDocument/2006/relationships/image" Target="../media/image77.wmf"/><Relationship Id="rId10" Type="http://schemas.openxmlformats.org/officeDocument/2006/relationships/oleObject" Target="../embeddings/oleObject80.bin"/><Relationship Id="rId4" Type="http://schemas.openxmlformats.org/officeDocument/2006/relationships/oleObject" Target="../embeddings/oleObject77.bin"/><Relationship Id="rId9" Type="http://schemas.openxmlformats.org/officeDocument/2006/relationships/image" Target="../media/image7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4.bin"/><Relationship Id="rId13" Type="http://schemas.openxmlformats.org/officeDocument/2006/relationships/image" Target="../media/image86.wmf"/><Relationship Id="rId3" Type="http://schemas.openxmlformats.org/officeDocument/2006/relationships/notesSlide" Target="../notesSlides/notesSlide24.xml"/><Relationship Id="rId7" Type="http://schemas.openxmlformats.org/officeDocument/2006/relationships/image" Target="../media/image83.wmf"/><Relationship Id="rId12" Type="http://schemas.openxmlformats.org/officeDocument/2006/relationships/oleObject" Target="../embeddings/oleObject8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83.bin"/><Relationship Id="rId11" Type="http://schemas.openxmlformats.org/officeDocument/2006/relationships/image" Target="../media/image85.wmf"/><Relationship Id="rId5" Type="http://schemas.openxmlformats.org/officeDocument/2006/relationships/image" Target="../media/image82.wmf"/><Relationship Id="rId10" Type="http://schemas.openxmlformats.org/officeDocument/2006/relationships/oleObject" Target="../embeddings/oleObject85.bin"/><Relationship Id="rId4" Type="http://schemas.openxmlformats.org/officeDocument/2006/relationships/oleObject" Target="../embeddings/oleObject82.bin"/><Relationship Id="rId9" Type="http://schemas.openxmlformats.org/officeDocument/2006/relationships/image" Target="../media/image84.w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9.bin"/><Relationship Id="rId13" Type="http://schemas.openxmlformats.org/officeDocument/2006/relationships/image" Target="../media/image91.wmf"/><Relationship Id="rId3" Type="http://schemas.openxmlformats.org/officeDocument/2006/relationships/notesSlide" Target="../notesSlides/notesSlide26.xml"/><Relationship Id="rId7" Type="http://schemas.openxmlformats.org/officeDocument/2006/relationships/image" Target="../media/image88.wmf"/><Relationship Id="rId12" Type="http://schemas.openxmlformats.org/officeDocument/2006/relationships/oleObject" Target="../embeddings/oleObject91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2.emf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8.bin"/><Relationship Id="rId11" Type="http://schemas.openxmlformats.org/officeDocument/2006/relationships/image" Target="../media/image90.wmf"/><Relationship Id="rId5" Type="http://schemas.openxmlformats.org/officeDocument/2006/relationships/image" Target="../media/image87.wmf"/><Relationship Id="rId15" Type="http://schemas.openxmlformats.org/officeDocument/2006/relationships/package" Target="../embeddings/Microsoft_Word_Document5.docx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7.bin"/><Relationship Id="rId9" Type="http://schemas.openxmlformats.org/officeDocument/2006/relationships/image" Target="../media/image89.wmf"/><Relationship Id="rId14" Type="http://schemas.openxmlformats.org/officeDocument/2006/relationships/oleObject" Target="../embeddings/oleObject92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notesSlide" Target="../notesSlides/notesSlide27.xml"/><Relationship Id="rId7" Type="http://schemas.openxmlformats.org/officeDocument/2006/relationships/image" Target="../media/image9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94.bin"/><Relationship Id="rId11" Type="http://schemas.openxmlformats.org/officeDocument/2006/relationships/image" Target="../media/image96.wmf"/><Relationship Id="rId5" Type="http://schemas.openxmlformats.org/officeDocument/2006/relationships/image" Target="../media/image93.wmf"/><Relationship Id="rId10" Type="http://schemas.openxmlformats.org/officeDocument/2006/relationships/oleObject" Target="../embeddings/oleObject96.bin"/><Relationship Id="rId4" Type="http://schemas.openxmlformats.org/officeDocument/2006/relationships/oleObject" Target="../embeddings/oleObject93.bin"/><Relationship Id="rId9" Type="http://schemas.openxmlformats.org/officeDocument/2006/relationships/image" Target="../media/image9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image" Target="../media/image101.wmf"/><Relationship Id="rId3" Type="http://schemas.openxmlformats.org/officeDocument/2006/relationships/notesSlide" Target="../notesSlides/notesSlide28.xml"/><Relationship Id="rId7" Type="http://schemas.openxmlformats.org/officeDocument/2006/relationships/image" Target="../media/image98.wmf"/><Relationship Id="rId12" Type="http://schemas.openxmlformats.org/officeDocument/2006/relationships/oleObject" Target="../embeddings/oleObject10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8.bin"/><Relationship Id="rId11" Type="http://schemas.openxmlformats.org/officeDocument/2006/relationships/image" Target="../media/image100.wmf"/><Relationship Id="rId5" Type="http://schemas.openxmlformats.org/officeDocument/2006/relationships/image" Target="../media/image97.wmf"/><Relationship Id="rId10" Type="http://schemas.openxmlformats.org/officeDocument/2006/relationships/oleObject" Target="../embeddings/oleObject100.bin"/><Relationship Id="rId4" Type="http://schemas.openxmlformats.org/officeDocument/2006/relationships/oleObject" Target="../embeddings/oleObject97.bin"/><Relationship Id="rId9" Type="http://schemas.openxmlformats.org/officeDocument/2006/relationships/image" Target="../media/image99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4.bin"/><Relationship Id="rId13" Type="http://schemas.openxmlformats.org/officeDocument/2006/relationships/image" Target="../media/image106.wmf"/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03.wmf"/><Relationship Id="rId12" Type="http://schemas.openxmlformats.org/officeDocument/2006/relationships/oleObject" Target="../embeddings/oleObject10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103.bin"/><Relationship Id="rId11" Type="http://schemas.openxmlformats.org/officeDocument/2006/relationships/image" Target="../media/image105.wmf"/><Relationship Id="rId5" Type="http://schemas.openxmlformats.org/officeDocument/2006/relationships/image" Target="../media/image102.wmf"/><Relationship Id="rId10" Type="http://schemas.openxmlformats.org/officeDocument/2006/relationships/oleObject" Target="../embeddings/oleObject105.bin"/><Relationship Id="rId4" Type="http://schemas.openxmlformats.org/officeDocument/2006/relationships/oleObject" Target="../embeddings/oleObject102.bin"/><Relationship Id="rId9" Type="http://schemas.openxmlformats.org/officeDocument/2006/relationships/image" Target="../media/image10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oleObject" Target="../embeddings/oleObject5.bin"/><Relationship Id="rId18" Type="http://schemas.openxmlformats.org/officeDocument/2006/relationships/image" Target="../media/image7.wmf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4.wmf"/><Relationship Id="rId17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6.wmf"/><Relationship Id="rId20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11" Type="http://schemas.openxmlformats.org/officeDocument/2006/relationships/oleObject" Target="../embeddings/oleObject4.bin"/><Relationship Id="rId5" Type="http://schemas.openxmlformats.org/officeDocument/2006/relationships/package" Target="../embeddings/Microsoft_Word_Document1.docx"/><Relationship Id="rId15" Type="http://schemas.openxmlformats.org/officeDocument/2006/relationships/oleObject" Target="../embeddings/oleObject6.bin"/><Relationship Id="rId10" Type="http://schemas.openxmlformats.org/officeDocument/2006/relationships/image" Target="../media/image3.wmf"/><Relationship Id="rId19" Type="http://schemas.openxmlformats.org/officeDocument/2006/relationships/oleObject" Target="../embeddings/oleObject8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3.bin"/><Relationship Id="rId14" Type="http://schemas.openxmlformats.org/officeDocument/2006/relationships/image" Target="../media/image5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image" Target="../media/image111.wmf"/><Relationship Id="rId18" Type="http://schemas.openxmlformats.org/officeDocument/2006/relationships/oleObject" Target="../embeddings/oleObject114.bin"/><Relationship Id="rId3" Type="http://schemas.openxmlformats.org/officeDocument/2006/relationships/notesSlide" Target="../notesSlides/notesSlide32.xml"/><Relationship Id="rId21" Type="http://schemas.openxmlformats.org/officeDocument/2006/relationships/image" Target="../media/image115.wmf"/><Relationship Id="rId7" Type="http://schemas.openxmlformats.org/officeDocument/2006/relationships/image" Target="../media/image108.wmf"/><Relationship Id="rId12" Type="http://schemas.openxmlformats.org/officeDocument/2006/relationships/oleObject" Target="../embeddings/oleObject111.bin"/><Relationship Id="rId17" Type="http://schemas.openxmlformats.org/officeDocument/2006/relationships/image" Target="../media/image113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13.bin"/><Relationship Id="rId20" Type="http://schemas.openxmlformats.org/officeDocument/2006/relationships/oleObject" Target="../embeddings/oleObject115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110.wmf"/><Relationship Id="rId24" Type="http://schemas.openxmlformats.org/officeDocument/2006/relationships/image" Target="../media/image116.emf"/><Relationship Id="rId5" Type="http://schemas.openxmlformats.org/officeDocument/2006/relationships/image" Target="../media/image107.wmf"/><Relationship Id="rId15" Type="http://schemas.openxmlformats.org/officeDocument/2006/relationships/image" Target="../media/image112.wmf"/><Relationship Id="rId23" Type="http://schemas.openxmlformats.org/officeDocument/2006/relationships/package" Target="../embeddings/Microsoft_Word_Document6.docx"/><Relationship Id="rId10" Type="http://schemas.openxmlformats.org/officeDocument/2006/relationships/oleObject" Target="../embeddings/oleObject110.bin"/><Relationship Id="rId19" Type="http://schemas.openxmlformats.org/officeDocument/2006/relationships/image" Target="../media/image114.wmf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109.wmf"/><Relationship Id="rId14" Type="http://schemas.openxmlformats.org/officeDocument/2006/relationships/oleObject" Target="../embeddings/oleObject112.bin"/><Relationship Id="rId22" Type="http://schemas.openxmlformats.org/officeDocument/2006/relationships/oleObject" Target="../embeddings/oleObject116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13" Type="http://schemas.openxmlformats.org/officeDocument/2006/relationships/image" Target="../media/image121.wmf"/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118.wmf"/><Relationship Id="rId12" Type="http://schemas.openxmlformats.org/officeDocument/2006/relationships/oleObject" Target="../embeddings/oleObject1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18.bin"/><Relationship Id="rId11" Type="http://schemas.openxmlformats.org/officeDocument/2006/relationships/image" Target="../media/image120.wmf"/><Relationship Id="rId5" Type="http://schemas.openxmlformats.org/officeDocument/2006/relationships/image" Target="../media/image117.wmf"/><Relationship Id="rId15" Type="http://schemas.openxmlformats.org/officeDocument/2006/relationships/image" Target="../media/image122.wmf"/><Relationship Id="rId10" Type="http://schemas.openxmlformats.org/officeDocument/2006/relationships/oleObject" Target="../embeddings/oleObject120.bin"/><Relationship Id="rId4" Type="http://schemas.openxmlformats.org/officeDocument/2006/relationships/oleObject" Target="../embeddings/oleObject117.bin"/><Relationship Id="rId9" Type="http://schemas.openxmlformats.org/officeDocument/2006/relationships/image" Target="../media/image119.wmf"/><Relationship Id="rId14" Type="http://schemas.openxmlformats.org/officeDocument/2006/relationships/oleObject" Target="../embeddings/oleObject122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12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24.bin"/><Relationship Id="rId11" Type="http://schemas.openxmlformats.org/officeDocument/2006/relationships/image" Target="../media/image126.wmf"/><Relationship Id="rId5" Type="http://schemas.openxmlformats.org/officeDocument/2006/relationships/image" Target="../media/image123.wmf"/><Relationship Id="rId10" Type="http://schemas.openxmlformats.org/officeDocument/2006/relationships/oleObject" Target="../embeddings/oleObject126.bin"/><Relationship Id="rId4" Type="http://schemas.openxmlformats.org/officeDocument/2006/relationships/oleObject" Target="../embeddings/oleObject123.bin"/><Relationship Id="rId9" Type="http://schemas.openxmlformats.org/officeDocument/2006/relationships/image" Target="../media/image125.wmf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9.bin"/><Relationship Id="rId13" Type="http://schemas.openxmlformats.org/officeDocument/2006/relationships/image" Target="../media/image131.wmf"/><Relationship Id="rId3" Type="http://schemas.openxmlformats.org/officeDocument/2006/relationships/notesSlide" Target="../notesSlides/notesSlide35.xml"/><Relationship Id="rId7" Type="http://schemas.openxmlformats.org/officeDocument/2006/relationships/image" Target="../media/image128.wmf"/><Relationship Id="rId12" Type="http://schemas.openxmlformats.org/officeDocument/2006/relationships/oleObject" Target="../embeddings/oleObject1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28.bin"/><Relationship Id="rId11" Type="http://schemas.openxmlformats.org/officeDocument/2006/relationships/image" Target="../media/image130.wmf"/><Relationship Id="rId5" Type="http://schemas.openxmlformats.org/officeDocument/2006/relationships/image" Target="../media/image127.wmf"/><Relationship Id="rId10" Type="http://schemas.openxmlformats.org/officeDocument/2006/relationships/oleObject" Target="../embeddings/oleObject130.bin"/><Relationship Id="rId4" Type="http://schemas.openxmlformats.org/officeDocument/2006/relationships/oleObject" Target="../embeddings/oleObject127.bin"/><Relationship Id="rId9" Type="http://schemas.openxmlformats.org/officeDocument/2006/relationships/image" Target="../media/image129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33.bin"/><Relationship Id="rId5" Type="http://schemas.openxmlformats.org/officeDocument/2006/relationships/image" Target="../media/image132.wmf"/><Relationship Id="rId4" Type="http://schemas.openxmlformats.org/officeDocument/2006/relationships/oleObject" Target="../embeddings/oleObject132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7" Type="http://schemas.openxmlformats.org/officeDocument/2006/relationships/image" Target="../media/image134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35.bin"/><Relationship Id="rId5" Type="http://schemas.openxmlformats.org/officeDocument/2006/relationships/image" Target="../media/image133.wmf"/><Relationship Id="rId4" Type="http://schemas.openxmlformats.org/officeDocument/2006/relationships/oleObject" Target="../embeddings/oleObject134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4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13" Type="http://schemas.openxmlformats.org/officeDocument/2006/relationships/image" Target="../media/image139.wmf"/><Relationship Id="rId3" Type="http://schemas.openxmlformats.org/officeDocument/2006/relationships/notesSlide" Target="../notesSlides/notesSlide40.xml"/><Relationship Id="rId7" Type="http://schemas.openxmlformats.org/officeDocument/2006/relationships/image" Target="../media/image136.wmf"/><Relationship Id="rId12" Type="http://schemas.openxmlformats.org/officeDocument/2006/relationships/oleObject" Target="../embeddings/oleObject14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37.bin"/><Relationship Id="rId11" Type="http://schemas.openxmlformats.org/officeDocument/2006/relationships/image" Target="../media/image138.wmf"/><Relationship Id="rId5" Type="http://schemas.openxmlformats.org/officeDocument/2006/relationships/image" Target="../media/image135.wmf"/><Relationship Id="rId15" Type="http://schemas.openxmlformats.org/officeDocument/2006/relationships/image" Target="../media/image140.wmf"/><Relationship Id="rId10" Type="http://schemas.openxmlformats.org/officeDocument/2006/relationships/oleObject" Target="../embeddings/oleObject139.bin"/><Relationship Id="rId4" Type="http://schemas.openxmlformats.org/officeDocument/2006/relationships/oleObject" Target="../embeddings/oleObject136.bin"/><Relationship Id="rId9" Type="http://schemas.openxmlformats.org/officeDocument/2006/relationships/image" Target="../media/image137.wmf"/><Relationship Id="rId14" Type="http://schemas.openxmlformats.org/officeDocument/2006/relationships/oleObject" Target="../embeddings/oleObject141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4.bin"/><Relationship Id="rId13" Type="http://schemas.openxmlformats.org/officeDocument/2006/relationships/image" Target="../media/image145.wmf"/><Relationship Id="rId3" Type="http://schemas.openxmlformats.org/officeDocument/2006/relationships/notesSlide" Target="../notesSlides/notesSlide41.xml"/><Relationship Id="rId7" Type="http://schemas.openxmlformats.org/officeDocument/2006/relationships/image" Target="../media/image142.wmf"/><Relationship Id="rId12" Type="http://schemas.openxmlformats.org/officeDocument/2006/relationships/oleObject" Target="../embeddings/oleObject14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43.bin"/><Relationship Id="rId11" Type="http://schemas.openxmlformats.org/officeDocument/2006/relationships/image" Target="../media/image144.wmf"/><Relationship Id="rId5" Type="http://schemas.openxmlformats.org/officeDocument/2006/relationships/image" Target="../media/image141.wmf"/><Relationship Id="rId15" Type="http://schemas.openxmlformats.org/officeDocument/2006/relationships/image" Target="../media/image146.wmf"/><Relationship Id="rId10" Type="http://schemas.openxmlformats.org/officeDocument/2006/relationships/oleObject" Target="../embeddings/oleObject145.bin"/><Relationship Id="rId4" Type="http://schemas.openxmlformats.org/officeDocument/2006/relationships/oleObject" Target="../embeddings/oleObject142.bin"/><Relationship Id="rId9" Type="http://schemas.openxmlformats.org/officeDocument/2006/relationships/image" Target="../media/image143.wmf"/><Relationship Id="rId14" Type="http://schemas.openxmlformats.org/officeDocument/2006/relationships/oleObject" Target="../embeddings/oleObject147.bin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0.bin"/><Relationship Id="rId13" Type="http://schemas.openxmlformats.org/officeDocument/2006/relationships/image" Target="../media/image151.wmf"/><Relationship Id="rId3" Type="http://schemas.openxmlformats.org/officeDocument/2006/relationships/notesSlide" Target="../notesSlides/notesSlide42.xml"/><Relationship Id="rId7" Type="http://schemas.openxmlformats.org/officeDocument/2006/relationships/image" Target="../media/image148.wmf"/><Relationship Id="rId12" Type="http://schemas.openxmlformats.org/officeDocument/2006/relationships/oleObject" Target="../embeddings/oleObject15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49.bin"/><Relationship Id="rId11" Type="http://schemas.openxmlformats.org/officeDocument/2006/relationships/image" Target="../media/image150.wmf"/><Relationship Id="rId5" Type="http://schemas.openxmlformats.org/officeDocument/2006/relationships/image" Target="../media/image147.wmf"/><Relationship Id="rId15" Type="http://schemas.openxmlformats.org/officeDocument/2006/relationships/image" Target="../media/image152.wmf"/><Relationship Id="rId10" Type="http://schemas.openxmlformats.org/officeDocument/2006/relationships/oleObject" Target="../embeddings/oleObject151.bin"/><Relationship Id="rId4" Type="http://schemas.openxmlformats.org/officeDocument/2006/relationships/oleObject" Target="../embeddings/oleObject148.bin"/><Relationship Id="rId9" Type="http://schemas.openxmlformats.org/officeDocument/2006/relationships/image" Target="../media/image149.wmf"/><Relationship Id="rId14" Type="http://schemas.openxmlformats.org/officeDocument/2006/relationships/oleObject" Target="../embeddings/oleObject153.bin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6.bin"/><Relationship Id="rId13" Type="http://schemas.openxmlformats.org/officeDocument/2006/relationships/image" Target="../media/image157.wmf"/><Relationship Id="rId3" Type="http://schemas.openxmlformats.org/officeDocument/2006/relationships/notesSlide" Target="../notesSlides/notesSlide43.xml"/><Relationship Id="rId7" Type="http://schemas.openxmlformats.org/officeDocument/2006/relationships/image" Target="../media/image154.wmf"/><Relationship Id="rId12" Type="http://schemas.openxmlformats.org/officeDocument/2006/relationships/oleObject" Target="../embeddings/oleObject15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55.bin"/><Relationship Id="rId11" Type="http://schemas.openxmlformats.org/officeDocument/2006/relationships/image" Target="../media/image156.wmf"/><Relationship Id="rId5" Type="http://schemas.openxmlformats.org/officeDocument/2006/relationships/image" Target="../media/image153.wmf"/><Relationship Id="rId10" Type="http://schemas.openxmlformats.org/officeDocument/2006/relationships/oleObject" Target="../embeddings/oleObject157.bin"/><Relationship Id="rId4" Type="http://schemas.openxmlformats.org/officeDocument/2006/relationships/oleObject" Target="../embeddings/oleObject154.bin"/><Relationship Id="rId9" Type="http://schemas.openxmlformats.org/officeDocument/2006/relationships/image" Target="../media/image155.wmf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1.bin"/><Relationship Id="rId13" Type="http://schemas.openxmlformats.org/officeDocument/2006/relationships/image" Target="../media/image162.wmf"/><Relationship Id="rId18" Type="http://schemas.openxmlformats.org/officeDocument/2006/relationships/oleObject" Target="../embeddings/oleObject166.bin"/><Relationship Id="rId3" Type="http://schemas.openxmlformats.org/officeDocument/2006/relationships/notesSlide" Target="../notesSlides/notesSlide44.xml"/><Relationship Id="rId7" Type="http://schemas.openxmlformats.org/officeDocument/2006/relationships/image" Target="../media/image159.wmf"/><Relationship Id="rId12" Type="http://schemas.openxmlformats.org/officeDocument/2006/relationships/oleObject" Target="../embeddings/oleObject163.bin"/><Relationship Id="rId17" Type="http://schemas.openxmlformats.org/officeDocument/2006/relationships/image" Target="../media/image16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65.bin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60.bin"/><Relationship Id="rId11" Type="http://schemas.openxmlformats.org/officeDocument/2006/relationships/image" Target="../media/image161.wmf"/><Relationship Id="rId5" Type="http://schemas.openxmlformats.org/officeDocument/2006/relationships/image" Target="../media/image158.wmf"/><Relationship Id="rId15" Type="http://schemas.openxmlformats.org/officeDocument/2006/relationships/image" Target="../media/image163.wmf"/><Relationship Id="rId10" Type="http://schemas.openxmlformats.org/officeDocument/2006/relationships/oleObject" Target="../embeddings/oleObject162.bin"/><Relationship Id="rId19" Type="http://schemas.openxmlformats.org/officeDocument/2006/relationships/image" Target="../media/image165.wmf"/><Relationship Id="rId4" Type="http://schemas.openxmlformats.org/officeDocument/2006/relationships/oleObject" Target="../embeddings/oleObject159.bin"/><Relationship Id="rId9" Type="http://schemas.openxmlformats.org/officeDocument/2006/relationships/image" Target="../media/image160.wmf"/><Relationship Id="rId14" Type="http://schemas.openxmlformats.org/officeDocument/2006/relationships/oleObject" Target="../embeddings/oleObject164.bin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9.bin"/><Relationship Id="rId13" Type="http://schemas.openxmlformats.org/officeDocument/2006/relationships/image" Target="../media/image170.wmf"/><Relationship Id="rId3" Type="http://schemas.openxmlformats.org/officeDocument/2006/relationships/notesSlide" Target="../notesSlides/notesSlide45.xml"/><Relationship Id="rId7" Type="http://schemas.openxmlformats.org/officeDocument/2006/relationships/image" Target="../media/image167.wmf"/><Relationship Id="rId12" Type="http://schemas.openxmlformats.org/officeDocument/2006/relationships/oleObject" Target="../embeddings/oleObject171.bin"/><Relationship Id="rId17" Type="http://schemas.openxmlformats.org/officeDocument/2006/relationships/image" Target="../media/image172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73.bin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68.bin"/><Relationship Id="rId11" Type="http://schemas.openxmlformats.org/officeDocument/2006/relationships/image" Target="../media/image169.wmf"/><Relationship Id="rId5" Type="http://schemas.openxmlformats.org/officeDocument/2006/relationships/image" Target="../media/image166.wmf"/><Relationship Id="rId15" Type="http://schemas.openxmlformats.org/officeDocument/2006/relationships/image" Target="../media/image171.wmf"/><Relationship Id="rId10" Type="http://schemas.openxmlformats.org/officeDocument/2006/relationships/oleObject" Target="../embeddings/oleObject170.bin"/><Relationship Id="rId4" Type="http://schemas.openxmlformats.org/officeDocument/2006/relationships/oleObject" Target="../embeddings/oleObject167.bin"/><Relationship Id="rId9" Type="http://schemas.openxmlformats.org/officeDocument/2006/relationships/image" Target="../media/image168.wmf"/><Relationship Id="rId14" Type="http://schemas.openxmlformats.org/officeDocument/2006/relationships/oleObject" Target="../embeddings/oleObject172.bin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6.bin"/><Relationship Id="rId13" Type="http://schemas.openxmlformats.org/officeDocument/2006/relationships/image" Target="../media/image177.wmf"/><Relationship Id="rId3" Type="http://schemas.openxmlformats.org/officeDocument/2006/relationships/notesSlide" Target="../notesSlides/notesSlide46.xml"/><Relationship Id="rId7" Type="http://schemas.openxmlformats.org/officeDocument/2006/relationships/image" Target="../media/image174.wmf"/><Relationship Id="rId12" Type="http://schemas.openxmlformats.org/officeDocument/2006/relationships/oleObject" Target="../embeddings/oleObject17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75.bin"/><Relationship Id="rId11" Type="http://schemas.openxmlformats.org/officeDocument/2006/relationships/image" Target="../media/image176.wmf"/><Relationship Id="rId5" Type="http://schemas.openxmlformats.org/officeDocument/2006/relationships/image" Target="../media/image173.wmf"/><Relationship Id="rId10" Type="http://schemas.openxmlformats.org/officeDocument/2006/relationships/oleObject" Target="../embeddings/oleObject177.bin"/><Relationship Id="rId4" Type="http://schemas.openxmlformats.org/officeDocument/2006/relationships/oleObject" Target="../embeddings/oleObject174.bin"/><Relationship Id="rId9" Type="http://schemas.openxmlformats.org/officeDocument/2006/relationships/image" Target="../media/image175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13" Type="http://schemas.openxmlformats.org/officeDocument/2006/relationships/image" Target="../media/image182.wmf"/><Relationship Id="rId18" Type="http://schemas.openxmlformats.org/officeDocument/2006/relationships/oleObject" Target="../embeddings/oleObject186.bin"/><Relationship Id="rId3" Type="http://schemas.openxmlformats.org/officeDocument/2006/relationships/notesSlide" Target="../notesSlides/notesSlide47.xml"/><Relationship Id="rId7" Type="http://schemas.openxmlformats.org/officeDocument/2006/relationships/image" Target="../media/image179.wmf"/><Relationship Id="rId12" Type="http://schemas.openxmlformats.org/officeDocument/2006/relationships/oleObject" Target="../embeddings/oleObject183.bin"/><Relationship Id="rId17" Type="http://schemas.openxmlformats.org/officeDocument/2006/relationships/image" Target="../media/image184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185.bin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80.bin"/><Relationship Id="rId11" Type="http://schemas.openxmlformats.org/officeDocument/2006/relationships/image" Target="../media/image181.wmf"/><Relationship Id="rId5" Type="http://schemas.openxmlformats.org/officeDocument/2006/relationships/image" Target="../media/image178.wmf"/><Relationship Id="rId15" Type="http://schemas.openxmlformats.org/officeDocument/2006/relationships/image" Target="../media/image183.wmf"/><Relationship Id="rId10" Type="http://schemas.openxmlformats.org/officeDocument/2006/relationships/oleObject" Target="../embeddings/oleObject182.bin"/><Relationship Id="rId19" Type="http://schemas.openxmlformats.org/officeDocument/2006/relationships/image" Target="../media/image185.wmf"/><Relationship Id="rId4" Type="http://schemas.openxmlformats.org/officeDocument/2006/relationships/oleObject" Target="../embeddings/oleObject179.bin"/><Relationship Id="rId9" Type="http://schemas.openxmlformats.org/officeDocument/2006/relationships/image" Target="../media/image180.wmf"/><Relationship Id="rId14" Type="http://schemas.openxmlformats.org/officeDocument/2006/relationships/oleObject" Target="../embeddings/oleObject184.bin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9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8.wmf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5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7.wmf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6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emf"/><Relationship Id="rId11" Type="http://schemas.openxmlformats.org/officeDocument/2006/relationships/oleObject" Target="../embeddings/oleObject24.bin"/><Relationship Id="rId5" Type="http://schemas.openxmlformats.org/officeDocument/2006/relationships/package" Target="../embeddings/Microsoft_Word_Document2.docx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3.wmf"/><Relationship Id="rId4" Type="http://schemas.openxmlformats.org/officeDocument/2006/relationships/oleObject" Target="../embeddings/oleObject21.bin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5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3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Beginning the Exponent Properties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89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Use exponent properties to write each expression as a single term, then simplify.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863550"/>
              </p:ext>
            </p:extLst>
          </p:nvPr>
        </p:nvGraphicFramePr>
        <p:xfrm>
          <a:off x="3824288" y="1295400"/>
          <a:ext cx="1436687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341" name="Equation" r:id="rId4" imgW="596880" imgH="241200" progId="Equation.DSMT4">
                  <p:embed/>
                </p:oleObj>
              </mc:Choice>
              <mc:Fallback>
                <p:oleObj name="Equation" r:id="rId4" imgW="59688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88" y="1295400"/>
                        <a:ext cx="1436687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790035"/>
              </p:ext>
            </p:extLst>
          </p:nvPr>
        </p:nvGraphicFramePr>
        <p:xfrm>
          <a:off x="4027488" y="2211388"/>
          <a:ext cx="10334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342" name="Equation" r:id="rId6" imgW="431640" imgH="177480" progId="Equation.DSMT4">
                  <p:embed/>
                </p:oleObj>
              </mc:Choice>
              <mc:Fallback>
                <p:oleObj name="Equation" r:id="rId6" imgW="43164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7488" y="2211388"/>
                        <a:ext cx="1033462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593057"/>
              </p:ext>
            </p:extLst>
          </p:nvPr>
        </p:nvGraphicFramePr>
        <p:xfrm>
          <a:off x="4283075" y="2973387"/>
          <a:ext cx="5207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343" name="Equation" r:id="rId8" imgW="215640" imgH="177480" progId="Equation.DSMT4">
                  <p:embed/>
                </p:oleObj>
              </mc:Choice>
              <mc:Fallback>
                <p:oleObj name="Equation" r:id="rId8" imgW="21564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075" y="2973387"/>
                        <a:ext cx="5207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218396"/>
              </p:ext>
            </p:extLst>
          </p:nvPr>
        </p:nvGraphicFramePr>
        <p:xfrm>
          <a:off x="3937000" y="3825875"/>
          <a:ext cx="134778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344" name="Equation" r:id="rId10" imgW="558720" imgH="164880" progId="Equation.DSMT4">
                  <p:embed/>
                </p:oleObj>
              </mc:Choice>
              <mc:Fallback>
                <p:oleObj name="Equation" r:id="rId10" imgW="558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3825875"/>
                        <a:ext cx="1347788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86816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Use exponent properties to write each expression as a single term, then simplify.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819414"/>
              </p:ext>
            </p:extLst>
          </p:nvPr>
        </p:nvGraphicFramePr>
        <p:xfrm>
          <a:off x="3870325" y="1279525"/>
          <a:ext cx="134461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8" name="Equation" r:id="rId4" imgW="558720" imgH="253800" progId="Equation.DSMT4">
                  <p:embed/>
                </p:oleObj>
              </mc:Choice>
              <mc:Fallback>
                <p:oleObj name="Equation" r:id="rId4" imgW="5587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0325" y="1279525"/>
                        <a:ext cx="1344613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6051536"/>
              </p:ext>
            </p:extLst>
          </p:nvPr>
        </p:nvGraphicFramePr>
        <p:xfrm>
          <a:off x="4148138" y="2116138"/>
          <a:ext cx="790575" cy="639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9" name="Equation" r:id="rId6" imgW="330120" imgH="253800" progId="Equation.DSMT4">
                  <p:embed/>
                </p:oleObj>
              </mc:Choice>
              <mc:Fallback>
                <p:oleObj name="Equation" r:id="rId6" imgW="3301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8138" y="2116138"/>
                        <a:ext cx="790575" cy="639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6452226"/>
              </p:ext>
            </p:extLst>
          </p:nvPr>
        </p:nvGraphicFramePr>
        <p:xfrm>
          <a:off x="4297363" y="2957513"/>
          <a:ext cx="490537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0" name="Equation" r:id="rId8" imgW="203040" imgH="190440" progId="Equation.DSMT4">
                  <p:embed/>
                </p:oleObj>
              </mc:Choice>
              <mc:Fallback>
                <p:oleObj name="Equation" r:id="rId8" imgW="2030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3" y="2957513"/>
                        <a:ext cx="490537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814323"/>
              </p:ext>
            </p:extLst>
          </p:nvPr>
        </p:nvGraphicFramePr>
        <p:xfrm>
          <a:off x="3767931" y="3657600"/>
          <a:ext cx="1684338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1" name="Equation" r:id="rId10" imgW="698400" imgH="164880" progId="Equation.DSMT4">
                  <p:embed/>
                </p:oleObj>
              </mc:Choice>
              <mc:Fallback>
                <p:oleObj name="Equation" r:id="rId10" imgW="6984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7931" y="3657600"/>
                        <a:ext cx="1684338" cy="414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09578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Power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2739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Power of a Product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6366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2014  Scott Storla</a:t>
            </a:r>
            <a:endParaRPr lang="en-US"/>
          </a:p>
        </p:txBody>
      </p:sp>
      <p:graphicFrame>
        <p:nvGraphicFramePr>
          <p:cNvPr id="18739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788172"/>
              </p:ext>
            </p:extLst>
          </p:nvPr>
        </p:nvGraphicFramePr>
        <p:xfrm>
          <a:off x="1377950" y="379413"/>
          <a:ext cx="6329363" cy="2363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810" name="Document" r:id="rId5" imgW="3678067" imgH="1376661" progId="Word.Document.12">
                  <p:embed/>
                </p:oleObj>
              </mc:Choice>
              <mc:Fallback>
                <p:oleObj name="Document" r:id="rId5" imgW="3678067" imgH="1376661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7950" y="379413"/>
                        <a:ext cx="6329363" cy="2363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6055062"/>
              </p:ext>
            </p:extLst>
          </p:nvPr>
        </p:nvGraphicFramePr>
        <p:xfrm>
          <a:off x="4038600" y="5105400"/>
          <a:ext cx="928688" cy="46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811" name="Equation" r:id="rId7" imgW="330120" imgH="164880" progId="Equation.DSMT4">
                  <p:embed/>
                </p:oleObj>
              </mc:Choice>
              <mc:Fallback>
                <p:oleObj name="Equation" r:id="rId7" imgW="3301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105400"/>
                        <a:ext cx="928688" cy="465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7589769"/>
              </p:ext>
            </p:extLst>
          </p:nvPr>
        </p:nvGraphicFramePr>
        <p:xfrm>
          <a:off x="3886200" y="4419600"/>
          <a:ext cx="128587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812" name="Equation" r:id="rId9" imgW="457200" imgH="152280" progId="Equation.DSMT4">
                  <p:embed/>
                </p:oleObj>
              </mc:Choice>
              <mc:Fallback>
                <p:oleObj name="Equation" r:id="rId9" imgW="457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4419600"/>
                        <a:ext cx="128587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981205"/>
              </p:ext>
            </p:extLst>
          </p:nvPr>
        </p:nvGraphicFramePr>
        <p:xfrm>
          <a:off x="3962400" y="3657600"/>
          <a:ext cx="124936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813" name="Equation" r:id="rId11" imgW="444240" imgH="190440" progId="Equation.DSMT4">
                  <p:embed/>
                </p:oleObj>
              </mc:Choice>
              <mc:Fallback>
                <p:oleObj name="Equation" r:id="rId11" imgW="4442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657600"/>
                        <a:ext cx="1249362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275551"/>
              </p:ext>
            </p:extLst>
          </p:nvPr>
        </p:nvGraphicFramePr>
        <p:xfrm>
          <a:off x="3962400" y="2819400"/>
          <a:ext cx="1285875" cy="679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7814" name="Equation" r:id="rId13" imgW="457200" imgH="241200" progId="Equation.DSMT4">
                  <p:embed/>
                </p:oleObj>
              </mc:Choice>
              <mc:Fallback>
                <p:oleObj name="Equation" r:id="rId13" imgW="457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819400"/>
                        <a:ext cx="1285875" cy="679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9752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the product of a power property.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3115034"/>
              </p:ext>
            </p:extLst>
          </p:nvPr>
        </p:nvGraphicFramePr>
        <p:xfrm>
          <a:off x="3998618" y="847558"/>
          <a:ext cx="1146762" cy="770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33" name="Equation" r:id="rId4" imgW="393480" imgH="253800" progId="Equation.DSMT4">
                  <p:embed/>
                </p:oleObj>
              </mc:Choice>
              <mc:Fallback>
                <p:oleObj name="Equation" r:id="rId4" imgW="393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618" y="847558"/>
                        <a:ext cx="1146762" cy="770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4110973"/>
              </p:ext>
            </p:extLst>
          </p:nvPr>
        </p:nvGraphicFramePr>
        <p:xfrm>
          <a:off x="3799808" y="1609225"/>
          <a:ext cx="1544384" cy="77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34" name="Equation" r:id="rId6" imgW="533160" imgH="253800" progId="Equation.DSMT4">
                  <p:embed/>
                </p:oleObj>
              </mc:Choice>
              <mc:Fallback>
                <p:oleObj name="Equation" r:id="rId6" imgW="533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9808" y="1609225"/>
                        <a:ext cx="1544384" cy="77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925020"/>
              </p:ext>
            </p:extLst>
          </p:nvPr>
        </p:nvGraphicFramePr>
        <p:xfrm>
          <a:off x="3736418" y="2542825"/>
          <a:ext cx="1671162" cy="73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35" name="Equation" r:id="rId8" imgW="571320" imgH="241200" progId="Equation.DSMT4">
                  <p:embed/>
                </p:oleObj>
              </mc:Choice>
              <mc:Fallback>
                <p:oleObj name="Equation" r:id="rId8" imgW="57132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6418" y="2542825"/>
                        <a:ext cx="1671162" cy="73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129755"/>
              </p:ext>
            </p:extLst>
          </p:nvPr>
        </p:nvGraphicFramePr>
        <p:xfrm>
          <a:off x="4330929" y="3536616"/>
          <a:ext cx="482140" cy="578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36" name="Equation" r:id="rId10" imgW="164880" imgH="190440" progId="Equation.DSMT4">
                  <p:embed/>
                </p:oleObj>
              </mc:Choice>
              <mc:Fallback>
                <p:oleObj name="Equation" r:id="rId10" imgW="164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929" y="3536616"/>
                        <a:ext cx="482140" cy="57818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652029"/>
              </p:ext>
            </p:extLst>
          </p:nvPr>
        </p:nvGraphicFramePr>
        <p:xfrm>
          <a:off x="4330929" y="4337668"/>
          <a:ext cx="482140" cy="4629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837" name="Equation" r:id="rId12" imgW="164880" imgH="152280" progId="Equation.DSMT4">
                  <p:embed/>
                </p:oleObj>
              </mc:Choice>
              <mc:Fallback>
                <p:oleObj name="Equation" r:id="rId12" imgW="1648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0929" y="4337668"/>
                        <a:ext cx="482140" cy="4629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08804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175003"/>
              </p:ext>
            </p:extLst>
          </p:nvPr>
        </p:nvGraphicFramePr>
        <p:xfrm>
          <a:off x="3700463" y="1820863"/>
          <a:ext cx="1603375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53" name="Equation" r:id="rId4" imgW="533160" imgH="253800" progId="Equation.DSMT4">
                  <p:embed/>
                </p:oleObj>
              </mc:Choice>
              <mc:Fallback>
                <p:oleObj name="Equation" r:id="rId4" imgW="533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63" y="1820863"/>
                        <a:ext cx="1603375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0460762"/>
              </p:ext>
            </p:extLst>
          </p:nvPr>
        </p:nvGraphicFramePr>
        <p:xfrm>
          <a:off x="3979863" y="906463"/>
          <a:ext cx="1182687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54" name="Equation" r:id="rId6" imgW="393480" imgH="253800" progId="Equation.DSMT4">
                  <p:embed/>
                </p:oleObj>
              </mc:Choice>
              <mc:Fallback>
                <p:oleObj name="Equation" r:id="rId6" imgW="393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63" y="906463"/>
                        <a:ext cx="1182687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3144574"/>
              </p:ext>
            </p:extLst>
          </p:nvPr>
        </p:nvGraphicFramePr>
        <p:xfrm>
          <a:off x="3692525" y="2765425"/>
          <a:ext cx="17589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55" name="Equation" r:id="rId8" imgW="583920" imgH="253800" progId="Equation.DSMT4">
                  <p:embed/>
                </p:oleObj>
              </mc:Choice>
              <mc:Fallback>
                <p:oleObj name="Equation" r:id="rId8" imgW="583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2765425"/>
                        <a:ext cx="17589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95503"/>
              </p:ext>
            </p:extLst>
          </p:nvPr>
        </p:nvGraphicFramePr>
        <p:xfrm>
          <a:off x="4246563" y="3849688"/>
          <a:ext cx="650875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56" name="Equation" r:id="rId10" imgW="215640" imgH="190440" progId="Equation.DSMT4">
                  <p:embed/>
                </p:oleObj>
              </mc:Choice>
              <mc:Fallback>
                <p:oleObj name="Equation" r:id="rId10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6563" y="3849688"/>
                        <a:ext cx="650875" cy="598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0744843"/>
              </p:ext>
            </p:extLst>
          </p:nvPr>
        </p:nvGraphicFramePr>
        <p:xfrm>
          <a:off x="4054475" y="4881563"/>
          <a:ext cx="1033463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9857" name="Equation" r:id="rId12" imgW="342720" imgH="164880" progId="Equation.DSMT4">
                  <p:embed/>
                </p:oleObj>
              </mc:Choice>
              <mc:Fallback>
                <p:oleObj name="Equation" r:id="rId12" imgW="342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4881563"/>
                        <a:ext cx="1033463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the product of a power property.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4032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644370"/>
              </p:ext>
            </p:extLst>
          </p:nvPr>
        </p:nvGraphicFramePr>
        <p:xfrm>
          <a:off x="3700463" y="1820863"/>
          <a:ext cx="1603375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2" name="Equation" r:id="rId4" imgW="533160" imgH="253800" progId="Equation.DSMT4">
                  <p:embed/>
                </p:oleObj>
              </mc:Choice>
              <mc:Fallback>
                <p:oleObj name="Equation" r:id="rId4" imgW="533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63" y="1820863"/>
                        <a:ext cx="1603375" cy="79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5354140"/>
              </p:ext>
            </p:extLst>
          </p:nvPr>
        </p:nvGraphicFramePr>
        <p:xfrm>
          <a:off x="3979863" y="906463"/>
          <a:ext cx="1182687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3" name="Equation" r:id="rId6" imgW="393480" imgH="253800" progId="Equation.DSMT4">
                  <p:embed/>
                </p:oleObj>
              </mc:Choice>
              <mc:Fallback>
                <p:oleObj name="Equation" r:id="rId6" imgW="393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63" y="906463"/>
                        <a:ext cx="1182687" cy="795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6719844"/>
              </p:ext>
            </p:extLst>
          </p:nvPr>
        </p:nvGraphicFramePr>
        <p:xfrm>
          <a:off x="3692525" y="2765425"/>
          <a:ext cx="17589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4" name="Equation" r:id="rId8" imgW="583920" imgH="253800" progId="Equation.DSMT4">
                  <p:embed/>
                </p:oleObj>
              </mc:Choice>
              <mc:Fallback>
                <p:oleObj name="Equation" r:id="rId8" imgW="583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2525" y="2765425"/>
                        <a:ext cx="17589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123057"/>
              </p:ext>
            </p:extLst>
          </p:nvPr>
        </p:nvGraphicFramePr>
        <p:xfrm>
          <a:off x="3998913" y="3829050"/>
          <a:ext cx="1147762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5" name="Equation" r:id="rId10" imgW="380880" imgH="203040" progId="Equation.DSMT4">
                  <p:embed/>
                </p:oleObj>
              </mc:Choice>
              <mc:Fallback>
                <p:oleObj name="Equation" r:id="rId10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913" y="3829050"/>
                        <a:ext cx="1147762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781846"/>
              </p:ext>
            </p:extLst>
          </p:nvPr>
        </p:nvGraphicFramePr>
        <p:xfrm>
          <a:off x="3863975" y="4881563"/>
          <a:ext cx="1416050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76" name="Equation" r:id="rId12" imgW="469800" imgH="164880" progId="Equation.DSMT4">
                  <p:embed/>
                </p:oleObj>
              </mc:Choice>
              <mc:Fallback>
                <p:oleObj name="Equation" r:id="rId12" imgW="469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3975" y="4881563"/>
                        <a:ext cx="1416050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914400" y="2286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itchFamily="34" charset="0"/>
                <a:cs typeface="Arial" pitchFamily="34" charset="0"/>
              </a:rPr>
              <a:t>Simplify using the product of a power property.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8700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Power of a Product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34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Quotient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7406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Product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392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8463621"/>
              </p:ext>
            </p:extLst>
          </p:nvPr>
        </p:nvGraphicFramePr>
        <p:xfrm>
          <a:off x="2748524" y="3962537"/>
          <a:ext cx="2646362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01" name="Equation" r:id="rId4" imgW="1015920" imgH="317160" progId="Equation.DSMT4">
                  <p:embed/>
                </p:oleObj>
              </mc:Choice>
              <mc:Fallback>
                <p:oleObj name="Equation" r:id="rId4" imgW="10159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8524" y="3962537"/>
                        <a:ext cx="2646362" cy="849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360230"/>
              </p:ext>
            </p:extLst>
          </p:nvPr>
        </p:nvGraphicFramePr>
        <p:xfrm>
          <a:off x="2280377" y="3867000"/>
          <a:ext cx="496888" cy="985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02" name="Equation" r:id="rId6" imgW="190440" imgH="368280" progId="Equation.DSMT4">
                  <p:embed/>
                </p:oleObj>
              </mc:Choice>
              <mc:Fallback>
                <p:oleObj name="Equation" r:id="rId6" imgW="1904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0377" y="3867000"/>
                        <a:ext cx="496888" cy="9858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3042377" y="3992716"/>
            <a:ext cx="266634" cy="3374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423377" y="4473987"/>
            <a:ext cx="266634" cy="3374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423377" y="3997495"/>
            <a:ext cx="266634" cy="3374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80577" y="4460263"/>
            <a:ext cx="266634" cy="3374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32085" y="3988353"/>
            <a:ext cx="266634" cy="3374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61577" y="4461001"/>
            <a:ext cx="266634" cy="3374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261577" y="4013242"/>
            <a:ext cx="266634" cy="3374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42577" y="4460262"/>
            <a:ext cx="266634" cy="33741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3007466"/>
              </p:ext>
            </p:extLst>
          </p:nvPr>
        </p:nvGraphicFramePr>
        <p:xfrm>
          <a:off x="5370513" y="3854450"/>
          <a:ext cx="728662" cy="950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03" name="Equation" r:id="rId8" imgW="279360" imgH="355320" progId="Equation.DSMT4">
                  <p:embed/>
                </p:oleObj>
              </mc:Choice>
              <mc:Fallback>
                <p:oleObj name="Equation" r:id="rId8" imgW="2793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513" y="3854450"/>
                        <a:ext cx="728662" cy="9509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830848"/>
              </p:ext>
            </p:extLst>
          </p:nvPr>
        </p:nvGraphicFramePr>
        <p:xfrm>
          <a:off x="6161088" y="4070350"/>
          <a:ext cx="661987" cy="50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04" name="Equation" r:id="rId10" imgW="253800" imgH="190440" progId="Equation.DSMT4">
                  <p:embed/>
                </p:oleObj>
              </mc:Choice>
              <mc:Fallback>
                <p:oleObj name="Equation" r:id="rId10" imgW="2538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1088" y="4070350"/>
                        <a:ext cx="661987" cy="5095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2396204"/>
              </p:ext>
            </p:extLst>
          </p:nvPr>
        </p:nvGraphicFramePr>
        <p:xfrm>
          <a:off x="795716" y="228600"/>
          <a:ext cx="7464989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05" name="Document" r:id="rId13" imgW="5119051" imgH="1415172" progId="Word.Document.12">
                  <p:embed/>
                </p:oleObj>
              </mc:Choice>
              <mc:Fallback>
                <p:oleObj name="Document" r:id="rId13" imgW="5119051" imgH="1415172" progId="Word.Documen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716" y="228600"/>
                        <a:ext cx="7464989" cy="205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766108"/>
              </p:ext>
            </p:extLst>
          </p:nvPr>
        </p:nvGraphicFramePr>
        <p:xfrm>
          <a:off x="3575777" y="2644625"/>
          <a:ext cx="52228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06" name="Equation" r:id="rId15" imgW="215640" imgH="368280" progId="Equation.DSMT4">
                  <p:embed/>
                </p:oleObj>
              </mc:Choice>
              <mc:Fallback>
                <p:oleObj name="Equation" r:id="rId15" imgW="215640" imgH="3682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777" y="2644625"/>
                        <a:ext cx="522287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4705058"/>
              </p:ext>
            </p:extLst>
          </p:nvPr>
        </p:nvGraphicFramePr>
        <p:xfrm>
          <a:off x="4125912" y="2851453"/>
          <a:ext cx="8921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07" name="Equation" r:id="rId17" imgW="368280" imgH="190440" progId="Equation.DSMT4">
                  <p:embed/>
                </p:oleObj>
              </mc:Choice>
              <mc:Fallback>
                <p:oleObj name="Equation" r:id="rId17" imgW="368280" imgH="1904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5912" y="2851453"/>
                        <a:ext cx="8921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200730"/>
              </p:ext>
            </p:extLst>
          </p:nvPr>
        </p:nvGraphicFramePr>
        <p:xfrm>
          <a:off x="5049838" y="2851150"/>
          <a:ext cx="6143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08" name="Equation" r:id="rId19" imgW="253800" imgH="190440" progId="Equation.DSMT4">
                  <p:embed/>
                </p:oleObj>
              </mc:Choice>
              <mc:Fallback>
                <p:oleObj name="Equation" r:id="rId19" imgW="253800" imgH="1904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9838" y="2851150"/>
                        <a:ext cx="61436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010220"/>
              </p:ext>
            </p:extLst>
          </p:nvPr>
        </p:nvGraphicFramePr>
        <p:xfrm>
          <a:off x="3403193" y="4400400"/>
          <a:ext cx="1522412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6909" name="Equation" r:id="rId21" imgW="583920" imgH="152280" progId="Equation.DSMT4">
                  <p:embed/>
                </p:oleObj>
              </mc:Choice>
              <mc:Fallback>
                <p:oleObj name="Equation" r:id="rId21" imgW="5839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193" y="4400400"/>
                        <a:ext cx="1522412" cy="4079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7313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999820"/>
              </p:ext>
            </p:extLst>
          </p:nvPr>
        </p:nvGraphicFramePr>
        <p:xfrm>
          <a:off x="4211638" y="1279525"/>
          <a:ext cx="684212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616" name="Equation" r:id="rId4" imgW="279360" imgH="368280" progId="Equation.DSMT4">
                  <p:embed/>
                </p:oleObj>
              </mc:Choice>
              <mc:Fallback>
                <p:oleObj name="Equation" r:id="rId4" imgW="2793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279525"/>
                        <a:ext cx="684212" cy="9445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8090992"/>
              </p:ext>
            </p:extLst>
          </p:nvPr>
        </p:nvGraphicFramePr>
        <p:xfrm>
          <a:off x="4137025" y="2514600"/>
          <a:ext cx="869950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617" name="Equation" r:id="rId6" imgW="355320" imgH="190440" progId="Equation.DSMT4">
                  <p:embed/>
                </p:oleObj>
              </mc:Choice>
              <mc:Fallback>
                <p:oleObj name="Equation" r:id="rId6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2514600"/>
                        <a:ext cx="869950" cy="4873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461112"/>
              </p:ext>
            </p:extLst>
          </p:nvPr>
        </p:nvGraphicFramePr>
        <p:xfrm>
          <a:off x="4273550" y="3276600"/>
          <a:ext cx="5588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618" name="Equation" r:id="rId8" imgW="228600" imgH="190440" progId="Equation.DSMT4">
                  <p:embed/>
                </p:oleObj>
              </mc:Choice>
              <mc:Fallback>
                <p:oleObj name="Equation" r:id="rId8" imgW="22860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550" y="3276600"/>
                        <a:ext cx="558800" cy="4873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0905799"/>
              </p:ext>
            </p:extLst>
          </p:nvPr>
        </p:nvGraphicFramePr>
        <p:xfrm>
          <a:off x="4090988" y="4070350"/>
          <a:ext cx="96202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8619" name="Equation" r:id="rId10" imgW="393480" imgH="164880" progId="Equation.DSMT4">
                  <p:embed/>
                </p:oleObj>
              </mc:Choice>
              <mc:Fallback>
                <p:oleObj name="Equation" r:id="rId10" imgW="39348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4070350"/>
                        <a:ext cx="962025" cy="422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Use exponent properties to write each expression as a single term, then simplify.</a:t>
            </a:r>
          </a:p>
        </p:txBody>
      </p:sp>
    </p:spTree>
    <p:extLst>
      <p:ext uri="{BB962C8B-B14F-4D97-AF65-F5344CB8AC3E}">
        <p14:creationId xmlns:p14="http://schemas.microsoft.com/office/powerpoint/2010/main" val="811725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9066553"/>
              </p:ext>
            </p:extLst>
          </p:nvPr>
        </p:nvGraphicFramePr>
        <p:xfrm>
          <a:off x="4056063" y="1149350"/>
          <a:ext cx="995362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45" name="Equation" r:id="rId4" imgW="406080" imgH="469800" progId="Equation.DSMT4">
                  <p:embed/>
                </p:oleObj>
              </mc:Choice>
              <mc:Fallback>
                <p:oleObj name="Equation" r:id="rId4" imgW="406080" imgH="469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6063" y="1149350"/>
                        <a:ext cx="995362" cy="12049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294874"/>
              </p:ext>
            </p:extLst>
          </p:nvPr>
        </p:nvGraphicFramePr>
        <p:xfrm>
          <a:off x="3951288" y="2582863"/>
          <a:ext cx="1243012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46" name="Equation" r:id="rId6" imgW="507960" imgH="241200" progId="Equation.DSMT4">
                  <p:embed/>
                </p:oleObj>
              </mc:Choice>
              <mc:Fallback>
                <p:oleObj name="Equation" r:id="rId6" imgW="5079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1288" y="2582863"/>
                        <a:ext cx="1243012" cy="6175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927421"/>
              </p:ext>
            </p:extLst>
          </p:nvPr>
        </p:nvGraphicFramePr>
        <p:xfrm>
          <a:off x="4165600" y="3421063"/>
          <a:ext cx="776288" cy="61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47" name="Equation" r:id="rId8" imgW="317160" imgH="241200" progId="Equation.DSMT4">
                  <p:embed/>
                </p:oleObj>
              </mc:Choice>
              <mc:Fallback>
                <p:oleObj name="Equation" r:id="rId8" imgW="317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5600" y="3421063"/>
                        <a:ext cx="776288" cy="6175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65950"/>
              </p:ext>
            </p:extLst>
          </p:nvPr>
        </p:nvGraphicFramePr>
        <p:xfrm>
          <a:off x="4276725" y="4335462"/>
          <a:ext cx="5905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648" name="Equation" r:id="rId10" imgW="241200" imgH="152280" progId="Equation.DSMT4">
                  <p:embed/>
                </p:oleObj>
              </mc:Choice>
              <mc:Fallback>
                <p:oleObj name="Equation" r:id="rId10" imgW="241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6725" y="4335462"/>
                        <a:ext cx="590550" cy="3889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Use exponent properties to write each expression as a single term, then simplify.</a:t>
            </a:r>
          </a:p>
        </p:txBody>
      </p:sp>
    </p:spTree>
    <p:extLst>
      <p:ext uri="{BB962C8B-B14F-4D97-AF65-F5344CB8AC3E}">
        <p14:creationId xmlns:p14="http://schemas.microsoft.com/office/powerpoint/2010/main" val="18305012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466454"/>
              </p:ext>
            </p:extLst>
          </p:nvPr>
        </p:nvGraphicFramePr>
        <p:xfrm>
          <a:off x="4025900" y="1219200"/>
          <a:ext cx="1057275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799" name="Equation" r:id="rId4" imgW="431640" imgH="380880" progId="Equation.DSMT4">
                  <p:embed/>
                </p:oleObj>
              </mc:Choice>
              <mc:Fallback>
                <p:oleObj name="Equation" r:id="rId4" imgW="4316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5900" y="1219200"/>
                        <a:ext cx="1057275" cy="9763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9664809"/>
              </p:ext>
            </p:extLst>
          </p:nvPr>
        </p:nvGraphicFramePr>
        <p:xfrm>
          <a:off x="4260850" y="2438400"/>
          <a:ext cx="622300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00" name="Equation" r:id="rId6" imgW="253800" imgH="406080" progId="Equation.DSMT4">
                  <p:embed/>
                </p:oleObj>
              </mc:Choice>
              <mc:Fallback>
                <p:oleObj name="Equation" r:id="rId6" imgW="25380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0850" y="2438400"/>
                        <a:ext cx="622300" cy="1041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195656"/>
              </p:ext>
            </p:extLst>
          </p:nvPr>
        </p:nvGraphicFramePr>
        <p:xfrm>
          <a:off x="4075986" y="3660061"/>
          <a:ext cx="993617" cy="5745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01" name="Equation" r:id="rId8" imgW="368280" imgH="203040" progId="Equation.DSMT4">
                  <p:embed/>
                </p:oleObj>
              </mc:Choice>
              <mc:Fallback>
                <p:oleObj name="Equation" r:id="rId8" imgW="3682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5986" y="3660061"/>
                        <a:ext cx="993617" cy="57451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7977699"/>
              </p:ext>
            </p:extLst>
          </p:nvPr>
        </p:nvGraphicFramePr>
        <p:xfrm>
          <a:off x="4383405" y="4318953"/>
          <a:ext cx="377190" cy="5378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02" name="Equation" r:id="rId10" imgW="139680" imgH="190440" progId="Equation.DSMT4">
                  <p:embed/>
                </p:oleObj>
              </mc:Choice>
              <mc:Fallback>
                <p:oleObj name="Equation" r:id="rId10" imgW="1396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3405" y="4318953"/>
                        <a:ext cx="377190" cy="5378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4500245"/>
              </p:ext>
            </p:extLst>
          </p:nvPr>
        </p:nvGraphicFramePr>
        <p:xfrm>
          <a:off x="4397613" y="5133022"/>
          <a:ext cx="309086" cy="429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803" name="Equation" r:id="rId12" imgW="114120" imgH="152280" progId="Equation.DSMT4">
                  <p:embed/>
                </p:oleObj>
              </mc:Choice>
              <mc:Fallback>
                <p:oleObj name="Equation" r:id="rId12" imgW="11412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613" y="5133022"/>
                        <a:ext cx="309086" cy="42957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Use exponent properties to write each expression as a single term, then simplify.</a:t>
            </a:r>
          </a:p>
        </p:txBody>
      </p:sp>
    </p:spTree>
    <p:extLst>
      <p:ext uri="{BB962C8B-B14F-4D97-AF65-F5344CB8AC3E}">
        <p14:creationId xmlns:p14="http://schemas.microsoft.com/office/powerpoint/2010/main" val="4168347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1084390"/>
              </p:ext>
            </p:extLst>
          </p:nvPr>
        </p:nvGraphicFramePr>
        <p:xfrm>
          <a:off x="3948113" y="1255713"/>
          <a:ext cx="1212850" cy="110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37" name="Equation" r:id="rId4" imgW="495000" imgH="431640" progId="Equation.DSMT4">
                  <p:embed/>
                </p:oleObj>
              </mc:Choice>
              <mc:Fallback>
                <p:oleObj name="Equation" r:id="rId4" imgW="4950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1255713"/>
                        <a:ext cx="1212850" cy="11064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3593920"/>
              </p:ext>
            </p:extLst>
          </p:nvPr>
        </p:nvGraphicFramePr>
        <p:xfrm>
          <a:off x="3887788" y="2681288"/>
          <a:ext cx="1368425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38" name="Equation" r:id="rId6" imgW="558720" imgH="215640" progId="Equation.DSMT4">
                  <p:embed/>
                </p:oleObj>
              </mc:Choice>
              <mc:Fallback>
                <p:oleObj name="Equation" r:id="rId6" imgW="5587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2681288"/>
                        <a:ext cx="1368425" cy="5524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733480"/>
              </p:ext>
            </p:extLst>
          </p:nvPr>
        </p:nvGraphicFramePr>
        <p:xfrm>
          <a:off x="4111625" y="3429000"/>
          <a:ext cx="9969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39" name="Equation" r:id="rId8" imgW="406080" imgH="215640" progId="Equation.DSMT4">
                  <p:embed/>
                </p:oleObj>
              </mc:Choice>
              <mc:Fallback>
                <p:oleObj name="Equation" r:id="rId8" imgW="4060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25" y="3429000"/>
                        <a:ext cx="996950" cy="55403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142928"/>
              </p:ext>
            </p:extLst>
          </p:nvPr>
        </p:nvGraphicFramePr>
        <p:xfrm>
          <a:off x="4407694" y="4191000"/>
          <a:ext cx="4048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40" name="Equation" r:id="rId10" imgW="164880" imgH="190440" progId="Equation.DSMT4">
                  <p:embed/>
                </p:oleObj>
              </mc:Choice>
              <mc:Fallback>
                <p:oleObj name="Equation" r:id="rId10" imgW="164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7694" y="4191000"/>
                        <a:ext cx="404812" cy="4889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3050936"/>
              </p:ext>
            </p:extLst>
          </p:nvPr>
        </p:nvGraphicFramePr>
        <p:xfrm>
          <a:off x="4314031" y="4953000"/>
          <a:ext cx="59213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41" name="Equation" r:id="rId12" imgW="241200" imgH="152280" progId="Equation.DSMT4">
                  <p:embed/>
                </p:oleObj>
              </mc:Choice>
              <mc:Fallback>
                <p:oleObj name="Equation" r:id="rId12" imgW="24120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031" y="4953000"/>
                        <a:ext cx="592137" cy="3905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Use exponent properties to write each expression as a single term, then simplify.</a:t>
            </a:r>
          </a:p>
        </p:txBody>
      </p:sp>
    </p:spTree>
    <p:extLst>
      <p:ext uri="{BB962C8B-B14F-4D97-AF65-F5344CB8AC3E}">
        <p14:creationId xmlns:p14="http://schemas.microsoft.com/office/powerpoint/2010/main" val="4235588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981200"/>
            <a:ext cx="73914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Exponent of 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7410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4526469"/>
              </p:ext>
            </p:extLst>
          </p:nvPr>
        </p:nvGraphicFramePr>
        <p:xfrm>
          <a:off x="3680237" y="3741023"/>
          <a:ext cx="593551" cy="1148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517" name="Equation" r:id="rId4" imgW="190440" imgH="368280" progId="Equation.DSMT4">
                  <p:embed/>
                </p:oleObj>
              </mc:Choice>
              <mc:Fallback>
                <p:oleObj name="Equation" r:id="rId4" imgW="19044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80237" y="3741023"/>
                        <a:ext cx="593551" cy="11486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685777"/>
              </p:ext>
            </p:extLst>
          </p:nvPr>
        </p:nvGraphicFramePr>
        <p:xfrm>
          <a:off x="4223995" y="3981609"/>
          <a:ext cx="1148979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518" name="Equation" r:id="rId6" imgW="368280" imgH="177480" progId="Equation.DSMT4">
                  <p:embed/>
                </p:oleObj>
              </mc:Choice>
              <mc:Fallback>
                <p:oleObj name="Equation" r:id="rId6" imgW="3682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223995" y="3981609"/>
                        <a:ext cx="1148979" cy="55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335559"/>
              </p:ext>
            </p:extLst>
          </p:nvPr>
        </p:nvGraphicFramePr>
        <p:xfrm>
          <a:off x="3188437" y="4089913"/>
          <a:ext cx="553212" cy="4341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519" name="Equation" r:id="rId8" imgW="177480" imgH="139680" progId="Equation.DSMT4">
                  <p:embed/>
                </p:oleObj>
              </mc:Choice>
              <mc:Fallback>
                <p:oleObj name="Equation" r:id="rId8" imgW="177480" imgH="139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188437" y="4089913"/>
                        <a:ext cx="553212" cy="4341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716321"/>
              </p:ext>
            </p:extLst>
          </p:nvPr>
        </p:nvGraphicFramePr>
        <p:xfrm>
          <a:off x="5376628" y="3981609"/>
          <a:ext cx="834546" cy="55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520" name="Equation" r:id="rId10" imgW="266400" imgH="177480" progId="Equation.DSMT4">
                  <p:embed/>
                </p:oleObj>
              </mc:Choice>
              <mc:Fallback>
                <p:oleObj name="Equation" r:id="rId10" imgW="2664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376628" y="3981609"/>
                        <a:ext cx="834546" cy="553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20253"/>
              </p:ext>
            </p:extLst>
          </p:nvPr>
        </p:nvGraphicFramePr>
        <p:xfrm>
          <a:off x="3124200" y="2667000"/>
          <a:ext cx="2900522" cy="5916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521" name="Equation" r:id="rId12" imgW="927000" imgH="190440" progId="Equation.DSMT4">
                  <p:embed/>
                </p:oleObj>
              </mc:Choice>
              <mc:Fallback>
                <p:oleObj name="Equation" r:id="rId12" imgW="92700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24200" y="2667000"/>
                        <a:ext cx="2900522" cy="5916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3428424"/>
              </p:ext>
            </p:extLst>
          </p:nvPr>
        </p:nvGraphicFramePr>
        <p:xfrm>
          <a:off x="1603375" y="379413"/>
          <a:ext cx="6329363" cy="196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522" name="Document" r:id="rId15" imgW="6441617" imgH="1999668" progId="Word.Document.12">
                  <p:embed/>
                </p:oleObj>
              </mc:Choice>
              <mc:Fallback>
                <p:oleObj name="Document" r:id="rId15" imgW="6441617" imgH="19996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603375" y="379413"/>
                        <a:ext cx="6329363" cy="1960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56200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540466"/>
              </p:ext>
            </p:extLst>
          </p:nvPr>
        </p:nvGraphicFramePr>
        <p:xfrm>
          <a:off x="3947318" y="1290637"/>
          <a:ext cx="124936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498" name="Equation" r:id="rId4" imgW="545760" imgH="190440" progId="Equation.DSMT4">
                  <p:embed/>
                </p:oleObj>
              </mc:Choice>
              <mc:Fallback>
                <p:oleObj name="Equation" r:id="rId4" imgW="5457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7318" y="1290637"/>
                        <a:ext cx="1249363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999012"/>
              </p:ext>
            </p:extLst>
          </p:nvPr>
        </p:nvGraphicFramePr>
        <p:xfrm>
          <a:off x="4135438" y="2052637"/>
          <a:ext cx="871537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499" name="Equation" r:id="rId6" imgW="380880" imgH="190440" progId="Equation.DSMT4">
                  <p:embed/>
                </p:oleObj>
              </mc:Choice>
              <mc:Fallback>
                <p:oleObj name="Equation" r:id="rId6" imgW="380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438" y="2052637"/>
                        <a:ext cx="871537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144941"/>
              </p:ext>
            </p:extLst>
          </p:nvPr>
        </p:nvGraphicFramePr>
        <p:xfrm>
          <a:off x="4324350" y="2738437"/>
          <a:ext cx="493713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500" name="Equation" r:id="rId8" imgW="215640" imgH="190440" progId="Equation.DSMT4">
                  <p:embed/>
                </p:oleObj>
              </mc:Choice>
              <mc:Fallback>
                <p:oleObj name="Equation" r:id="rId8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4350" y="2738437"/>
                        <a:ext cx="493713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4932567"/>
              </p:ext>
            </p:extLst>
          </p:nvPr>
        </p:nvGraphicFramePr>
        <p:xfrm>
          <a:off x="4468813" y="3559175"/>
          <a:ext cx="20320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501" name="Equation" r:id="rId10" imgW="88560" imgH="139680" progId="Equation.DSMT4">
                  <p:embed/>
                </p:oleObj>
              </mc:Choice>
              <mc:Fallback>
                <p:oleObj name="Equation" r:id="rId10" imgW="885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8813" y="3559175"/>
                        <a:ext cx="20320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Use exponent properties to write each expression as a single term, then simplify.</a:t>
            </a:r>
          </a:p>
        </p:txBody>
      </p:sp>
    </p:spTree>
    <p:extLst>
      <p:ext uri="{BB962C8B-B14F-4D97-AF65-F5344CB8AC3E}">
        <p14:creationId xmlns:p14="http://schemas.microsoft.com/office/powerpoint/2010/main" val="6900940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1210332"/>
              </p:ext>
            </p:extLst>
          </p:nvPr>
        </p:nvGraphicFramePr>
        <p:xfrm>
          <a:off x="3900488" y="1066800"/>
          <a:ext cx="130651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76" name="Equation" r:id="rId4" imgW="533160" imgH="393480" progId="Equation.DSMT4">
                  <p:embed/>
                </p:oleObj>
              </mc:Choice>
              <mc:Fallback>
                <p:oleObj name="Equation" r:id="rId4" imgW="533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0488" y="1066800"/>
                        <a:ext cx="1306512" cy="10080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370608"/>
              </p:ext>
            </p:extLst>
          </p:nvPr>
        </p:nvGraphicFramePr>
        <p:xfrm>
          <a:off x="4176713" y="2409825"/>
          <a:ext cx="6223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77" name="Equation" r:id="rId6" imgW="253800" imgH="393480" progId="Equation.DSMT4">
                  <p:embed/>
                </p:oleObj>
              </mc:Choice>
              <mc:Fallback>
                <p:oleObj name="Equation" r:id="rId6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6713" y="2409825"/>
                        <a:ext cx="622300" cy="1006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3616628"/>
              </p:ext>
            </p:extLst>
          </p:nvPr>
        </p:nvGraphicFramePr>
        <p:xfrm>
          <a:off x="4038600" y="3800475"/>
          <a:ext cx="8731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78" name="Equation" r:id="rId8" imgW="355320" imgH="203040" progId="Equation.DSMT4">
                  <p:embed/>
                </p:oleObj>
              </mc:Choice>
              <mc:Fallback>
                <p:oleObj name="Equation" r:id="rId8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800475"/>
                        <a:ext cx="873125" cy="519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If necessary 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exponent properties to write each expression as a single term, then simplify.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9860"/>
              </p:ext>
            </p:extLst>
          </p:nvPr>
        </p:nvGraphicFramePr>
        <p:xfrm>
          <a:off x="4194175" y="4562475"/>
          <a:ext cx="56197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79" name="Equation" r:id="rId10" imgW="228600" imgH="203040" progId="Equation.DSMT4">
                  <p:embed/>
                </p:oleObj>
              </mc:Choice>
              <mc:Fallback>
                <p:oleObj name="Equation" r:id="rId10" imgW="228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175" y="4562475"/>
                        <a:ext cx="561975" cy="5191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611257"/>
              </p:ext>
            </p:extLst>
          </p:nvPr>
        </p:nvGraphicFramePr>
        <p:xfrm>
          <a:off x="4438650" y="5405438"/>
          <a:ext cx="219075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3480" name="Equation" r:id="rId12" imgW="88560" imgH="139680" progId="Equation.DSMT4">
                  <p:embed/>
                </p:oleObj>
              </mc:Choice>
              <mc:Fallback>
                <p:oleObj name="Equation" r:id="rId12" imgW="885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5405438"/>
                        <a:ext cx="219075" cy="3571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32018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9268384"/>
              </p:ext>
            </p:extLst>
          </p:nvPr>
        </p:nvGraphicFramePr>
        <p:xfrm>
          <a:off x="3792538" y="1482725"/>
          <a:ext cx="15240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66" name="Equation" r:id="rId4" imgW="622080" imgH="253800" progId="Equation.DSMT4">
                  <p:embed/>
                </p:oleObj>
              </mc:Choice>
              <mc:Fallback>
                <p:oleObj name="Equation" r:id="rId4" imgW="6220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2538" y="1482725"/>
                        <a:ext cx="1524000" cy="650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6232226"/>
              </p:ext>
            </p:extLst>
          </p:nvPr>
        </p:nvGraphicFramePr>
        <p:xfrm>
          <a:off x="4237037" y="3886200"/>
          <a:ext cx="746125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67" name="Equation" r:id="rId6" imgW="304560" imgH="139680" progId="Equation.DSMT4">
                  <p:embed/>
                </p:oleObj>
              </mc:Choice>
              <mc:Fallback>
                <p:oleObj name="Equation" r:id="rId6" imgW="3045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7037" y="3886200"/>
                        <a:ext cx="746125" cy="357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78787"/>
              </p:ext>
            </p:extLst>
          </p:nvPr>
        </p:nvGraphicFramePr>
        <p:xfrm>
          <a:off x="4391818" y="4572000"/>
          <a:ext cx="43656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68" name="Equation" r:id="rId8" imgW="177480" imgH="139680" progId="Equation.DSMT4">
                  <p:embed/>
                </p:oleObj>
              </mc:Choice>
              <mc:Fallback>
                <p:oleObj name="Equation" r:id="rId8" imgW="17748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818" y="4572000"/>
                        <a:ext cx="436563" cy="35718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If necessary 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exponent properties to write each expression as a single term, then simplify.</a:t>
            </a:r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65219"/>
              </p:ext>
            </p:extLst>
          </p:nvPr>
        </p:nvGraphicFramePr>
        <p:xfrm>
          <a:off x="3676650" y="2286000"/>
          <a:ext cx="1866900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69" name="Equation" r:id="rId10" imgW="761760" imgH="253800" progId="Equation.DSMT4">
                  <p:embed/>
                </p:oleObj>
              </mc:Choice>
              <mc:Fallback>
                <p:oleObj name="Equation" r:id="rId10" imgW="7617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6650" y="2286000"/>
                        <a:ext cx="1866900" cy="6508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5118456"/>
              </p:ext>
            </p:extLst>
          </p:nvPr>
        </p:nvGraphicFramePr>
        <p:xfrm>
          <a:off x="4065588" y="3194050"/>
          <a:ext cx="10890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70" name="Equation" r:id="rId12" imgW="444240" imgH="139680" progId="Equation.DSMT4">
                  <p:embed/>
                </p:oleObj>
              </mc:Choice>
              <mc:Fallback>
                <p:oleObj name="Equation" r:id="rId12" imgW="44424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5588" y="3194050"/>
                        <a:ext cx="1089025" cy="3587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92456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683555"/>
              </p:ext>
            </p:extLst>
          </p:nvPr>
        </p:nvGraphicFramePr>
        <p:xfrm>
          <a:off x="1143000" y="304800"/>
          <a:ext cx="6910388" cy="2433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83" name="Document" r:id="rId5" imgW="4335076" imgH="1523505" progId="Word.Document.12">
                  <p:embed/>
                </p:oleObj>
              </mc:Choice>
              <mc:Fallback>
                <p:oleObj name="Document" r:id="rId5" imgW="4335076" imgH="1523505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04800"/>
                        <a:ext cx="6910388" cy="2433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4648784"/>
              </p:ext>
            </p:extLst>
          </p:nvPr>
        </p:nvGraphicFramePr>
        <p:xfrm>
          <a:off x="4343400" y="4883150"/>
          <a:ext cx="460375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84" name="Equation" r:id="rId7" imgW="190440" imgH="203040" progId="Equation.DSMT4">
                  <p:embed/>
                </p:oleObj>
              </mc:Choice>
              <mc:Fallback>
                <p:oleObj name="Equation" r:id="rId7" imgW="19044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883150"/>
                        <a:ext cx="460375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219690"/>
              </p:ext>
            </p:extLst>
          </p:nvPr>
        </p:nvGraphicFramePr>
        <p:xfrm>
          <a:off x="3302000" y="4273550"/>
          <a:ext cx="2489200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85" name="Equation" r:id="rId9" imgW="1028520" imgH="203040" progId="Equation.DSMT4">
                  <p:embed/>
                </p:oleObj>
              </mc:Choice>
              <mc:Fallback>
                <p:oleObj name="Equation" r:id="rId9" imgW="102852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0" y="4273550"/>
                        <a:ext cx="2489200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747544"/>
              </p:ext>
            </p:extLst>
          </p:nvPr>
        </p:nvGraphicFramePr>
        <p:xfrm>
          <a:off x="3392487" y="3130550"/>
          <a:ext cx="2551113" cy="947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86" name="Equation" r:id="rId11" imgW="1054080" imgH="380880" progId="Equation.DSMT4">
                  <p:embed/>
                </p:oleObj>
              </mc:Choice>
              <mc:Fallback>
                <p:oleObj name="Equation" r:id="rId11" imgW="1054080" imgH="3808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2487" y="3130550"/>
                        <a:ext cx="2551113" cy="947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5299300"/>
              </p:ext>
            </p:extLst>
          </p:nvPr>
        </p:nvGraphicFramePr>
        <p:xfrm>
          <a:off x="3346450" y="2438400"/>
          <a:ext cx="1014413" cy="506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87" name="Equation" r:id="rId13" imgW="419040" imgH="203040" progId="Equation.DSMT4">
                  <p:embed/>
                </p:oleObj>
              </mc:Choice>
              <mc:Fallback>
                <p:oleObj name="Equation" r:id="rId13" imgW="419040" imgH="203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50" y="2438400"/>
                        <a:ext cx="1014413" cy="506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717551"/>
              </p:ext>
            </p:extLst>
          </p:nvPr>
        </p:nvGraphicFramePr>
        <p:xfrm>
          <a:off x="4359275" y="2438400"/>
          <a:ext cx="89217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88" name="Equation" r:id="rId15" imgW="368280" imgH="190440" progId="Equation.DSMT4">
                  <p:embed/>
                </p:oleObj>
              </mc:Choice>
              <mc:Fallback>
                <p:oleObj name="Equation" r:id="rId15" imgW="368280" imgH="19044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9275" y="2438400"/>
                        <a:ext cx="892175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7688639"/>
              </p:ext>
            </p:extLst>
          </p:nvPr>
        </p:nvGraphicFramePr>
        <p:xfrm>
          <a:off x="5284788" y="2438400"/>
          <a:ext cx="614362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89" name="Equation" r:id="rId17" imgW="253800" imgH="190440" progId="Equation.DSMT4">
                  <p:embed/>
                </p:oleObj>
              </mc:Choice>
              <mc:Fallback>
                <p:oleObj name="Equation" r:id="rId17" imgW="253800" imgH="1904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4788" y="2438400"/>
                        <a:ext cx="614362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40739"/>
              </p:ext>
            </p:extLst>
          </p:nvPr>
        </p:nvGraphicFramePr>
        <p:xfrm>
          <a:off x="3270250" y="3130550"/>
          <a:ext cx="2636837" cy="104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490" name="Equation" r:id="rId19" imgW="990360" imgH="380880" progId="Equation.DSMT4">
                  <p:embed/>
                </p:oleObj>
              </mc:Choice>
              <mc:Fallback>
                <p:oleObj name="Equation" r:id="rId19" imgW="990360" imgH="3808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0" y="3130550"/>
                        <a:ext cx="2636837" cy="104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77470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981200"/>
            <a:ext cx="73914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Exponent of 0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14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981200"/>
            <a:ext cx="73914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Negative Exponent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114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6575" y="-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536575" y="-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536575" y="-381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3248119"/>
              </p:ext>
            </p:extLst>
          </p:nvPr>
        </p:nvGraphicFramePr>
        <p:xfrm>
          <a:off x="2995612" y="3625850"/>
          <a:ext cx="73818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07" name="Equation" r:id="rId4" imgW="279360" imgH="330120" progId="Equation.DSMT4">
                  <p:embed/>
                </p:oleObj>
              </mc:Choice>
              <mc:Fallback>
                <p:oleObj name="Equation" r:id="rId4" imgW="279360" imgH="33012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612" y="3625850"/>
                        <a:ext cx="738188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9095550"/>
              </p:ext>
            </p:extLst>
          </p:nvPr>
        </p:nvGraphicFramePr>
        <p:xfrm>
          <a:off x="3763962" y="3484334"/>
          <a:ext cx="50323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08" name="Equation" r:id="rId6" imgW="190440" imgH="368280" progId="Equation.DSMT4">
                  <p:embed/>
                </p:oleObj>
              </mc:Choice>
              <mc:Fallback>
                <p:oleObj name="Equation" r:id="rId6" imgW="190440" imgH="3682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3962" y="3484334"/>
                        <a:ext cx="503238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0703944"/>
              </p:ext>
            </p:extLst>
          </p:nvPr>
        </p:nvGraphicFramePr>
        <p:xfrm>
          <a:off x="4268788" y="3495675"/>
          <a:ext cx="103663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09" name="Equation" r:id="rId8" imgW="393480" imgH="355320" progId="Equation.DSMT4">
                  <p:embed/>
                </p:oleObj>
              </mc:Choice>
              <mc:Fallback>
                <p:oleObj name="Equation" r:id="rId8" imgW="393480" imgH="35532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8788" y="3495675"/>
                        <a:ext cx="1036637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702561"/>
              </p:ext>
            </p:extLst>
          </p:nvPr>
        </p:nvGraphicFramePr>
        <p:xfrm>
          <a:off x="5268913" y="3495675"/>
          <a:ext cx="903287" cy="936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10" name="Equation" r:id="rId10" imgW="342720" imgH="355320" progId="Equation.DSMT4">
                  <p:embed/>
                </p:oleObj>
              </mc:Choice>
              <mc:Fallback>
                <p:oleObj name="Equation" r:id="rId10" imgW="342720" imgH="3553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8913" y="3495675"/>
                        <a:ext cx="903287" cy="936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45291"/>
              </p:ext>
            </p:extLst>
          </p:nvPr>
        </p:nvGraphicFramePr>
        <p:xfrm>
          <a:off x="2971800" y="4724400"/>
          <a:ext cx="73818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11" name="Equation" r:id="rId12" imgW="279360" imgH="355320" progId="Equation.DSMT4">
                  <p:embed/>
                </p:oleObj>
              </mc:Choice>
              <mc:Fallback>
                <p:oleObj name="Equation" r:id="rId12" imgW="27936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724400"/>
                        <a:ext cx="738188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493397"/>
              </p:ext>
            </p:extLst>
          </p:nvPr>
        </p:nvGraphicFramePr>
        <p:xfrm>
          <a:off x="3810000" y="4745037"/>
          <a:ext cx="503238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12" name="Equation" r:id="rId14" imgW="190440" imgH="368280" progId="Equation.DSMT4">
                  <p:embed/>
                </p:oleObj>
              </mc:Choice>
              <mc:Fallback>
                <p:oleObj name="Equation" r:id="rId14" imgW="19044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745037"/>
                        <a:ext cx="503238" cy="96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8089348"/>
              </p:ext>
            </p:extLst>
          </p:nvPr>
        </p:nvGraphicFramePr>
        <p:xfrm>
          <a:off x="4314825" y="4789487"/>
          <a:ext cx="1036638" cy="871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13" name="Equation" r:id="rId16" imgW="393480" imgH="330120" progId="Equation.DSMT4">
                  <p:embed/>
                </p:oleObj>
              </mc:Choice>
              <mc:Fallback>
                <p:oleObj name="Equation" r:id="rId16" imgW="3934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825" y="4789487"/>
                        <a:ext cx="1036638" cy="871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698947"/>
              </p:ext>
            </p:extLst>
          </p:nvPr>
        </p:nvGraphicFramePr>
        <p:xfrm>
          <a:off x="5360988" y="4791075"/>
          <a:ext cx="903287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14" name="Equation" r:id="rId18" imgW="342720" imgH="330120" progId="Equation.DSMT4">
                  <p:embed/>
                </p:oleObj>
              </mc:Choice>
              <mc:Fallback>
                <p:oleObj name="Equation" r:id="rId18" imgW="34272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0988" y="4791075"/>
                        <a:ext cx="903287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022972"/>
              </p:ext>
            </p:extLst>
          </p:nvPr>
        </p:nvGraphicFramePr>
        <p:xfrm>
          <a:off x="6221413" y="3722688"/>
          <a:ext cx="8032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15" name="Equation" r:id="rId20" imgW="304560" imgH="190440" progId="Equation.DSMT4">
                  <p:embed/>
                </p:oleObj>
              </mc:Choice>
              <mc:Fallback>
                <p:oleObj name="Equation" r:id="rId20" imgW="3045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1413" y="3722688"/>
                        <a:ext cx="8032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723865"/>
              </p:ext>
            </p:extLst>
          </p:nvPr>
        </p:nvGraphicFramePr>
        <p:xfrm>
          <a:off x="1600200" y="228600"/>
          <a:ext cx="6638925" cy="330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6816" name="Document" r:id="rId23" imgW="6672499" imgH="3320543" progId="Word.Document.12">
                  <p:embed/>
                </p:oleObj>
              </mc:Choice>
              <mc:Fallback>
                <p:oleObj name="Document" r:id="rId23" imgW="6672499" imgH="332054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600200" y="228600"/>
                        <a:ext cx="6638925" cy="3300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4524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632225"/>
              </p:ext>
            </p:extLst>
          </p:nvPr>
        </p:nvGraphicFramePr>
        <p:xfrm>
          <a:off x="3975568" y="990600"/>
          <a:ext cx="1192863" cy="5359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32" name="Equation" r:id="rId4" imgW="431640" imgH="190440" progId="Equation.DSMT4">
                  <p:embed/>
                </p:oleObj>
              </mc:Choice>
              <mc:Fallback>
                <p:oleObj name="Equation" r:id="rId4" imgW="431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5568" y="990600"/>
                        <a:ext cx="1192863" cy="53592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656158"/>
              </p:ext>
            </p:extLst>
          </p:nvPr>
        </p:nvGraphicFramePr>
        <p:xfrm>
          <a:off x="4038600" y="1676400"/>
          <a:ext cx="910495" cy="535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33" name="Equation" r:id="rId6" imgW="330120" imgH="190440" progId="Equation.DSMT4">
                  <p:embed/>
                </p:oleObj>
              </mc:Choice>
              <mc:Fallback>
                <p:oleObj name="Equation" r:id="rId6" imgW="3301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1676400"/>
                        <a:ext cx="910495" cy="5359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58984"/>
              </p:ext>
            </p:extLst>
          </p:nvPr>
        </p:nvGraphicFramePr>
        <p:xfrm>
          <a:off x="4210590" y="2286000"/>
          <a:ext cx="560896" cy="535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34" name="Equation" r:id="rId8" imgW="203040" imgH="190440" progId="Equation.DSMT4">
                  <p:embed/>
                </p:oleObj>
              </mc:Choice>
              <mc:Fallback>
                <p:oleObj name="Equation" r:id="rId8" imgW="2030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0590" y="2286000"/>
                        <a:ext cx="560896" cy="53592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6504636"/>
              </p:ext>
            </p:extLst>
          </p:nvPr>
        </p:nvGraphicFramePr>
        <p:xfrm>
          <a:off x="4364038" y="4024313"/>
          <a:ext cx="49371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35" name="Equation" r:id="rId10" imgW="177480" imgH="330120" progId="Equation.DSMT4">
                  <p:embed/>
                </p:oleObj>
              </mc:Choice>
              <mc:Fallback>
                <p:oleObj name="Equation" r:id="rId10" imgW="1774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4038" y="4024313"/>
                        <a:ext cx="493712" cy="9286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exponent properties to write each expression as a single term, then simplify.</a:t>
            </a:r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611451"/>
              </p:ext>
            </p:extLst>
          </p:nvPr>
        </p:nvGraphicFramePr>
        <p:xfrm>
          <a:off x="4267200" y="2895600"/>
          <a:ext cx="630238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36" name="Equation" r:id="rId12" imgW="228600" imgH="355320" progId="Equation.DSMT4">
                  <p:embed/>
                </p:oleObj>
              </mc:Choice>
              <mc:Fallback>
                <p:oleObj name="Equation" r:id="rId12" imgW="2286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2895600"/>
                        <a:ext cx="630238" cy="10017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276088"/>
              </p:ext>
            </p:extLst>
          </p:nvPr>
        </p:nvGraphicFramePr>
        <p:xfrm>
          <a:off x="4433888" y="5199063"/>
          <a:ext cx="350837" cy="893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1737" name="Equation" r:id="rId14" imgW="126720" imgH="317160" progId="Equation.DSMT4">
                  <p:embed/>
                </p:oleObj>
              </mc:Choice>
              <mc:Fallback>
                <p:oleObj name="Equation" r:id="rId14" imgW="12672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8" y="5199063"/>
                        <a:ext cx="350837" cy="893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46788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7181425"/>
              </p:ext>
            </p:extLst>
          </p:nvPr>
        </p:nvGraphicFramePr>
        <p:xfrm>
          <a:off x="4245197" y="1341707"/>
          <a:ext cx="653606" cy="101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663" name="Equation" r:id="rId4" imgW="241300" imgH="368300" progId="Equation.DSMT4">
                  <p:embed/>
                </p:oleObj>
              </mc:Choice>
              <mc:Fallback>
                <p:oleObj name="Equation" r:id="rId4" imgW="241300" imgH="368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5197" y="1341707"/>
                        <a:ext cx="653606" cy="1019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3973623"/>
              </p:ext>
            </p:extLst>
          </p:nvPr>
        </p:nvGraphicFramePr>
        <p:xfrm>
          <a:off x="4039917" y="2603548"/>
          <a:ext cx="1064165" cy="5282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664" name="Equation" r:id="rId6" imgW="393480" imgH="190440" progId="Equation.DSMT4">
                  <p:embed/>
                </p:oleObj>
              </mc:Choice>
              <mc:Fallback>
                <p:oleObj name="Equation" r:id="rId6" imgW="393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9917" y="2603548"/>
                        <a:ext cx="1064165" cy="5282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5327388"/>
              </p:ext>
            </p:extLst>
          </p:nvPr>
        </p:nvGraphicFramePr>
        <p:xfrm>
          <a:off x="4349179" y="3535236"/>
          <a:ext cx="445643" cy="493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665" name="Equation" r:id="rId8" imgW="164880" imgH="177480" progId="Equation.DSMT4">
                  <p:embed/>
                </p:oleObj>
              </mc:Choice>
              <mc:Fallback>
                <p:oleObj name="Equation" r:id="rId8" imgW="164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179" y="3535236"/>
                        <a:ext cx="445643" cy="4936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exponent properties to write each expression as a single term, then simplify.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851828"/>
              </p:ext>
            </p:extLst>
          </p:nvPr>
        </p:nvGraphicFramePr>
        <p:xfrm>
          <a:off x="4147169" y="4341512"/>
          <a:ext cx="925862" cy="459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666" name="Equation" r:id="rId10" imgW="342720" imgH="164880" progId="Equation.DSMT4">
                  <p:embed/>
                </p:oleObj>
              </mc:Choice>
              <mc:Fallback>
                <p:oleObj name="Equation" r:id="rId10" imgW="342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7169" y="4341512"/>
                        <a:ext cx="925862" cy="459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24240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66155"/>
              </p:ext>
            </p:extLst>
          </p:nvPr>
        </p:nvGraphicFramePr>
        <p:xfrm>
          <a:off x="3939381" y="1219200"/>
          <a:ext cx="1341438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7" name="Equation" r:id="rId4" imgW="495000" imgH="203040" progId="Equation.DSMT4">
                  <p:embed/>
                </p:oleObj>
              </mc:Choice>
              <mc:Fallback>
                <p:oleObj name="Equation" r:id="rId4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9381" y="1219200"/>
                        <a:ext cx="1341438" cy="56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8369158"/>
              </p:ext>
            </p:extLst>
          </p:nvPr>
        </p:nvGraphicFramePr>
        <p:xfrm>
          <a:off x="4112418" y="2057400"/>
          <a:ext cx="995363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8" name="Equation" r:id="rId6" imgW="368280" imgH="190440" progId="Equation.DSMT4">
                  <p:embed/>
                </p:oleObj>
              </mc:Choice>
              <mc:Fallback>
                <p:oleObj name="Equation" r:id="rId6" imgW="3682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2418" y="2057400"/>
                        <a:ext cx="995363" cy="528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191157"/>
              </p:ext>
            </p:extLst>
          </p:nvPr>
        </p:nvGraphicFramePr>
        <p:xfrm>
          <a:off x="4319587" y="2895600"/>
          <a:ext cx="581025" cy="528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59" name="Equation" r:id="rId8" imgW="215640" imgH="190440" progId="Equation.DSMT4">
                  <p:embed/>
                </p:oleObj>
              </mc:Choice>
              <mc:Fallback>
                <p:oleObj name="Equation" r:id="rId8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9587" y="2895600"/>
                        <a:ext cx="581025" cy="5286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exponent properties to write each expression as a single term, then simplify.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952686"/>
              </p:ext>
            </p:extLst>
          </p:nvPr>
        </p:nvGraphicFramePr>
        <p:xfrm>
          <a:off x="4352131" y="3657600"/>
          <a:ext cx="515937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60" name="Equation" r:id="rId10" imgW="190440" imgH="330120" progId="Equation.DSMT4">
                  <p:embed/>
                </p:oleObj>
              </mc:Choice>
              <mc:Fallback>
                <p:oleObj name="Equation" r:id="rId10" imgW="1904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131" y="3657600"/>
                        <a:ext cx="515937" cy="917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619842"/>
              </p:ext>
            </p:extLst>
          </p:nvPr>
        </p:nvGraphicFramePr>
        <p:xfrm>
          <a:off x="4352131" y="4800600"/>
          <a:ext cx="515937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561" name="Equation" r:id="rId12" imgW="190440" imgH="317160" progId="Equation.DSMT4">
                  <p:embed/>
                </p:oleObj>
              </mc:Choice>
              <mc:Fallback>
                <p:oleObj name="Equation" r:id="rId12" imgW="1904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2131" y="4800600"/>
                        <a:ext cx="515937" cy="881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8940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28406342"/>
              </p:ext>
            </p:extLst>
          </p:nvPr>
        </p:nvGraphicFramePr>
        <p:xfrm>
          <a:off x="3979863" y="819150"/>
          <a:ext cx="1365250" cy="503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342" name="Equation" r:id="rId4" imgW="469800" imgH="1701720" progId="Equation.DSMT4">
                  <p:embed/>
                </p:oleObj>
              </mc:Choice>
              <mc:Fallback>
                <p:oleObj name="Equation" r:id="rId4" imgW="469800" imgH="1701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63" y="819150"/>
                        <a:ext cx="1365250" cy="503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762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0176" y="1575777"/>
            <a:ext cx="2750624" cy="996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93768" y="2743200"/>
            <a:ext cx="2807032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00198" y="3895106"/>
            <a:ext cx="2800602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0176" y="4953000"/>
            <a:ext cx="2750624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971899"/>
              </p:ext>
            </p:extLst>
          </p:nvPr>
        </p:nvGraphicFramePr>
        <p:xfrm>
          <a:off x="3981407" y="816614"/>
          <a:ext cx="1365250" cy="503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343" name="Equation" r:id="rId6" imgW="469800" imgH="1701720" progId="Equation.DSMT4">
                  <p:embed/>
                </p:oleObj>
              </mc:Choice>
              <mc:Fallback>
                <p:oleObj name="Equation" r:id="rId6" imgW="469800" imgH="1701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1407" y="816614"/>
                        <a:ext cx="1365250" cy="5033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93975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1905254"/>
              </p:ext>
            </p:extLst>
          </p:nvPr>
        </p:nvGraphicFramePr>
        <p:xfrm>
          <a:off x="3871118" y="839787"/>
          <a:ext cx="1401763" cy="281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367" name="Equation" r:id="rId4" imgW="482400" imgH="952200" progId="Equation.DSMT4">
                  <p:embed/>
                </p:oleObj>
              </mc:Choice>
              <mc:Fallback>
                <p:oleObj name="Equation" r:id="rId4" imgW="482400" imgH="952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118" y="839787"/>
                        <a:ext cx="1401763" cy="2817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26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762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Simplify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29000" y="1551037"/>
            <a:ext cx="2750624" cy="9962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00796" y="2743200"/>
            <a:ext cx="2807032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5529437"/>
              </p:ext>
            </p:extLst>
          </p:nvPr>
        </p:nvGraphicFramePr>
        <p:xfrm>
          <a:off x="3874325" y="838200"/>
          <a:ext cx="1401763" cy="2817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368" name="Equation" r:id="rId6" imgW="482400" imgH="952200" progId="Equation.DSMT4">
                  <p:embed/>
                </p:oleObj>
              </mc:Choice>
              <mc:Fallback>
                <p:oleObj name="Equation" r:id="rId6" imgW="482400" imgH="952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325" y="838200"/>
                        <a:ext cx="1401763" cy="2817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58346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38200" y="1981200"/>
            <a:ext cx="73914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Negative Exponent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5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Combining Exponent Properties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76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459547"/>
              </p:ext>
            </p:extLst>
          </p:nvPr>
        </p:nvGraphicFramePr>
        <p:xfrm>
          <a:off x="3954463" y="3011487"/>
          <a:ext cx="113665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85" name="Equation" r:id="rId4" imgW="419040" imgH="241200" progId="Equation.DSMT4">
                  <p:embed/>
                </p:oleObj>
              </mc:Choice>
              <mc:Fallback>
                <p:oleObj name="Equation" r:id="rId4" imgW="41904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4463" y="3011487"/>
                        <a:ext cx="1136650" cy="6461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247971"/>
              </p:ext>
            </p:extLst>
          </p:nvPr>
        </p:nvGraphicFramePr>
        <p:xfrm>
          <a:off x="3517900" y="1335087"/>
          <a:ext cx="2068513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86" name="Equation" r:id="rId6" imgW="761760" imgH="177480" progId="Equation.DSMT4">
                  <p:embed/>
                </p:oleObj>
              </mc:Choice>
              <mc:Fallback>
                <p:oleObj name="Equation" r:id="rId6" imgW="76176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900" y="1335087"/>
                        <a:ext cx="2068513" cy="476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1817990"/>
              </p:ext>
            </p:extLst>
          </p:nvPr>
        </p:nvGraphicFramePr>
        <p:xfrm>
          <a:off x="4275138" y="2097087"/>
          <a:ext cx="55086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87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138" y="2097087"/>
                        <a:ext cx="550862" cy="4762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033374"/>
              </p:ext>
            </p:extLst>
          </p:nvPr>
        </p:nvGraphicFramePr>
        <p:xfrm>
          <a:off x="4343400" y="3849687"/>
          <a:ext cx="449263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88" name="Equation" r:id="rId10" imgW="164880" imgH="190440" progId="Equation.DSMT4">
                  <p:embed/>
                </p:oleObj>
              </mc:Choice>
              <mc:Fallback>
                <p:oleObj name="Equation" r:id="rId10" imgW="164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3849687"/>
                        <a:ext cx="449263" cy="5111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7189329"/>
              </p:ext>
            </p:extLst>
          </p:nvPr>
        </p:nvGraphicFramePr>
        <p:xfrm>
          <a:off x="3702050" y="4764087"/>
          <a:ext cx="1651000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89" name="Equation" r:id="rId12" imgW="609480" imgH="241200" progId="Equation.DSMT4">
                  <p:embed/>
                </p:oleObj>
              </mc:Choice>
              <mc:Fallback>
                <p:oleObj name="Equation" r:id="rId12" imgW="60948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2050" y="4764087"/>
                        <a:ext cx="1651000" cy="64611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9384788"/>
              </p:ext>
            </p:extLst>
          </p:nvPr>
        </p:nvGraphicFramePr>
        <p:xfrm>
          <a:off x="4213225" y="5524500"/>
          <a:ext cx="8636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390" name="Equation" r:id="rId14" imgW="317160" imgH="241200" progId="Equation.DSMT4">
                  <p:embed/>
                </p:oleObj>
              </mc:Choice>
              <mc:Fallback>
                <p:oleObj name="Equation" r:id="rId14" imgW="31716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5524500"/>
                        <a:ext cx="863600" cy="6477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752600" y="213757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Use exponent properties to write each expression as a single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term.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6944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446201"/>
              </p:ext>
            </p:extLst>
          </p:nvPr>
        </p:nvGraphicFramePr>
        <p:xfrm>
          <a:off x="4055269" y="1143000"/>
          <a:ext cx="11096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40" name="Equation" r:id="rId4" imgW="419040" imgH="482400" progId="Equation.DSMT4">
                  <p:embed/>
                </p:oleObj>
              </mc:Choice>
              <mc:Fallback>
                <p:oleObj name="Equation" r:id="rId4" imgW="41904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5269" y="1143000"/>
                        <a:ext cx="1109662" cy="1285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5461628"/>
              </p:ext>
            </p:extLst>
          </p:nvPr>
        </p:nvGraphicFramePr>
        <p:xfrm>
          <a:off x="3939381" y="2590800"/>
          <a:ext cx="134143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41" name="Equation" r:id="rId6" imgW="507960" imgH="253800" progId="Equation.DSMT4">
                  <p:embed/>
                </p:oleObj>
              </mc:Choice>
              <mc:Fallback>
                <p:oleObj name="Equation" r:id="rId6" imgW="5079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9381" y="2590800"/>
                        <a:ext cx="1341437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706434"/>
              </p:ext>
            </p:extLst>
          </p:nvPr>
        </p:nvGraphicFramePr>
        <p:xfrm>
          <a:off x="4023518" y="3429000"/>
          <a:ext cx="117316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42" name="Equation" r:id="rId8" imgW="444240" imgH="253800" progId="Equation.DSMT4">
                  <p:embed/>
                </p:oleObj>
              </mc:Choice>
              <mc:Fallback>
                <p:oleObj name="Equation" r:id="rId8" imgW="4442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3518" y="3429000"/>
                        <a:ext cx="1173163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961422"/>
              </p:ext>
            </p:extLst>
          </p:nvPr>
        </p:nvGraphicFramePr>
        <p:xfrm>
          <a:off x="4038600" y="4343400"/>
          <a:ext cx="9715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43" name="Equation" r:id="rId10" imgW="368280" imgH="177480" progId="Equation.DSMT4">
                  <p:embed/>
                </p:oleObj>
              </mc:Choice>
              <mc:Fallback>
                <p:oleObj name="Equation" r:id="rId10" imgW="368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343400"/>
                        <a:ext cx="971550" cy="473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exponent properties to write each expression as a single term, then simplify.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36597"/>
              </p:ext>
            </p:extLst>
          </p:nvPr>
        </p:nvGraphicFramePr>
        <p:xfrm>
          <a:off x="4392612" y="4953000"/>
          <a:ext cx="43497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44" name="Equation" r:id="rId12" imgW="164880" imgH="177480" progId="Equation.DSMT4">
                  <p:embed/>
                </p:oleObj>
              </mc:Choice>
              <mc:Fallback>
                <p:oleObj name="Equation" r:id="rId12" imgW="164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2" y="4953000"/>
                        <a:ext cx="434975" cy="4730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749295"/>
              </p:ext>
            </p:extLst>
          </p:nvPr>
        </p:nvGraphicFramePr>
        <p:xfrm>
          <a:off x="4392612" y="5638800"/>
          <a:ext cx="434975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645" name="Equation" r:id="rId14" imgW="164880" imgH="152280" progId="Equation.DSMT4">
                  <p:embed/>
                </p:oleObj>
              </mc:Choice>
              <mc:Fallback>
                <p:oleObj name="Equation" r:id="rId14" imgW="16488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2612" y="5638800"/>
                        <a:ext cx="434975" cy="4048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12652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64257"/>
              </p:ext>
            </p:extLst>
          </p:nvPr>
        </p:nvGraphicFramePr>
        <p:xfrm>
          <a:off x="3635375" y="1143000"/>
          <a:ext cx="194945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670" name="Equation" r:id="rId4" imgW="736560" imgH="215640" progId="Equation.DSMT4">
                  <p:embed/>
                </p:oleObj>
              </mc:Choice>
              <mc:Fallback>
                <p:oleObj name="Equation" r:id="rId4" imgW="736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1143000"/>
                        <a:ext cx="1949450" cy="574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018556"/>
              </p:ext>
            </p:extLst>
          </p:nvPr>
        </p:nvGraphicFramePr>
        <p:xfrm>
          <a:off x="3854450" y="1931987"/>
          <a:ext cx="15081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671" name="Equation" r:id="rId6" imgW="571320" imgH="215640" progId="Equation.DSMT4">
                  <p:embed/>
                </p:oleObj>
              </mc:Choice>
              <mc:Fallback>
                <p:oleObj name="Equation" r:id="rId6" imgW="571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4450" y="1931987"/>
                        <a:ext cx="1508125" cy="573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434500"/>
              </p:ext>
            </p:extLst>
          </p:nvPr>
        </p:nvGraphicFramePr>
        <p:xfrm>
          <a:off x="3962400" y="2770187"/>
          <a:ext cx="117316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672" name="Equation" r:id="rId8" imgW="444240" imgH="215640" progId="Equation.DSMT4">
                  <p:embed/>
                </p:oleObj>
              </mc:Choice>
              <mc:Fallback>
                <p:oleObj name="Equation" r:id="rId8" imgW="44424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770187"/>
                        <a:ext cx="1173163" cy="574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283663"/>
              </p:ext>
            </p:extLst>
          </p:nvPr>
        </p:nvGraphicFramePr>
        <p:xfrm>
          <a:off x="4054475" y="3590925"/>
          <a:ext cx="9382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673" name="Equation" r:id="rId10" imgW="355320" imgH="190440" progId="Equation.DSMT4">
                  <p:embed/>
                </p:oleObj>
              </mc:Choice>
              <mc:Fallback>
                <p:oleObj name="Equation" r:id="rId10" imgW="35532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54475" y="3590925"/>
                        <a:ext cx="938213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exponent properties to write each expression as a single term, then simplify.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3130730"/>
              </p:ext>
            </p:extLst>
          </p:nvPr>
        </p:nvGraphicFramePr>
        <p:xfrm>
          <a:off x="4289425" y="4370387"/>
          <a:ext cx="43656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674" name="Equation" r:id="rId12" imgW="164880" imgH="190440" progId="Equation.DSMT4">
                  <p:embed/>
                </p:oleObj>
              </mc:Choice>
              <mc:Fallback>
                <p:oleObj name="Equation" r:id="rId12" imgW="164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9425" y="4370387"/>
                        <a:ext cx="436563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2194587"/>
              </p:ext>
            </p:extLst>
          </p:nvPr>
        </p:nvGraphicFramePr>
        <p:xfrm>
          <a:off x="4492625" y="5132387"/>
          <a:ext cx="23495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675" name="Equation" r:id="rId14" imgW="88560" imgH="139680" progId="Equation.DSMT4">
                  <p:embed/>
                </p:oleObj>
              </mc:Choice>
              <mc:Fallback>
                <p:oleObj name="Equation" r:id="rId14" imgW="88560" imgH="139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5132387"/>
                        <a:ext cx="234950" cy="3730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1069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601776"/>
              </p:ext>
            </p:extLst>
          </p:nvPr>
        </p:nvGraphicFramePr>
        <p:xfrm>
          <a:off x="3933885" y="1219200"/>
          <a:ext cx="1276230" cy="10142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958" name="Equation" r:id="rId4" imgW="482400" imgH="368280" progId="Equation.DSMT4">
                  <p:embed/>
                </p:oleObj>
              </mc:Choice>
              <mc:Fallback>
                <p:oleObj name="Equation" r:id="rId4" imgW="4824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3885" y="1219200"/>
                        <a:ext cx="1276230" cy="10142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046221"/>
              </p:ext>
            </p:extLst>
          </p:nvPr>
        </p:nvGraphicFramePr>
        <p:xfrm>
          <a:off x="3653984" y="2438400"/>
          <a:ext cx="1912232" cy="5578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959" name="Equation" r:id="rId6" imgW="723600" imgH="203040" progId="Equation.DSMT4">
                  <p:embed/>
                </p:oleObj>
              </mc:Choice>
              <mc:Fallback>
                <p:oleObj name="Equation" r:id="rId6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3984" y="2438400"/>
                        <a:ext cx="1912232" cy="5578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2157943"/>
              </p:ext>
            </p:extLst>
          </p:nvPr>
        </p:nvGraphicFramePr>
        <p:xfrm>
          <a:off x="4067265" y="3285985"/>
          <a:ext cx="1007883" cy="524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960" name="Equation" r:id="rId8" imgW="380880" imgH="190440" progId="Equation.DSMT4">
                  <p:embed/>
                </p:oleObj>
              </mc:Choice>
              <mc:Fallback>
                <p:oleObj name="Equation" r:id="rId8" imgW="380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265" y="3285985"/>
                        <a:ext cx="1007883" cy="524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790339"/>
              </p:ext>
            </p:extLst>
          </p:nvPr>
        </p:nvGraphicFramePr>
        <p:xfrm>
          <a:off x="4191000" y="4124185"/>
          <a:ext cx="739538" cy="524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961" name="Equation" r:id="rId10" imgW="279360" imgH="190440" progId="Equation.DSMT4">
                  <p:embed/>
                </p:oleObj>
              </mc:Choice>
              <mc:Fallback>
                <p:oleObj name="Equation" r:id="rId10" imgW="27936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124185"/>
                        <a:ext cx="739538" cy="524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224247"/>
              </p:ext>
            </p:extLst>
          </p:nvPr>
        </p:nvGraphicFramePr>
        <p:xfrm>
          <a:off x="4301804" y="4876800"/>
          <a:ext cx="538805" cy="5240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962" name="Equation" r:id="rId12" imgW="203040" imgH="190440" progId="Equation.DSMT4">
                  <p:embed/>
                </p:oleObj>
              </mc:Choice>
              <mc:Fallback>
                <p:oleObj name="Equation" r:id="rId12" imgW="2030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1804" y="4876800"/>
                        <a:ext cx="538805" cy="5240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exponent properties to write each expression as a single term, then simplify.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827113"/>
              </p:ext>
            </p:extLst>
          </p:nvPr>
        </p:nvGraphicFramePr>
        <p:xfrm>
          <a:off x="3698875" y="5641975"/>
          <a:ext cx="18224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5963" name="Equation" r:id="rId14" imgW="685800" imgH="164880" progId="Equation.DSMT4">
                  <p:embed/>
                </p:oleObj>
              </mc:Choice>
              <mc:Fallback>
                <p:oleObj name="Equation" r:id="rId14" imgW="6858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75" y="5641975"/>
                        <a:ext cx="1822450" cy="4540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44842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982330"/>
              </p:ext>
            </p:extLst>
          </p:nvPr>
        </p:nvGraphicFramePr>
        <p:xfrm>
          <a:off x="4090988" y="1447800"/>
          <a:ext cx="10398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62" name="Equation" r:id="rId4" imgW="393480" imgH="253800" progId="Equation.DSMT4">
                  <p:embed/>
                </p:oleObj>
              </mc:Choice>
              <mc:Fallback>
                <p:oleObj name="Equation" r:id="rId4" imgW="393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1447800"/>
                        <a:ext cx="1039812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5368373"/>
              </p:ext>
            </p:extLst>
          </p:nvPr>
        </p:nvGraphicFramePr>
        <p:xfrm>
          <a:off x="3906043" y="2286000"/>
          <a:ext cx="140811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63" name="Equation" r:id="rId6" imgW="533160" imgH="253800" progId="Equation.DSMT4">
                  <p:embed/>
                </p:oleObj>
              </mc:Choice>
              <mc:Fallback>
                <p:oleObj name="Equation" r:id="rId6" imgW="533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043" y="2286000"/>
                        <a:ext cx="1408113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exponent properties to write each expression as a single term, then simplify.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774236"/>
              </p:ext>
            </p:extLst>
          </p:nvPr>
        </p:nvGraphicFramePr>
        <p:xfrm>
          <a:off x="3838575" y="3124200"/>
          <a:ext cx="15430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64" name="Equation" r:id="rId8" imgW="583920" imgH="253800" progId="Equation.DSMT4">
                  <p:embed/>
                </p:oleObj>
              </mc:Choice>
              <mc:Fallback>
                <p:oleObj name="Equation" r:id="rId8" imgW="583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3124200"/>
                        <a:ext cx="1543050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187206"/>
              </p:ext>
            </p:extLst>
          </p:nvPr>
        </p:nvGraphicFramePr>
        <p:xfrm>
          <a:off x="4375150" y="4046538"/>
          <a:ext cx="4699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65" name="Equation" r:id="rId10" imgW="177480" imgH="190440" progId="Equation.DSMT4">
                  <p:embed/>
                </p:oleObj>
              </mc:Choice>
              <mc:Fallback>
                <p:oleObj name="Equation" r:id="rId10" imgW="1774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5150" y="4046538"/>
                        <a:ext cx="469900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3578846"/>
              </p:ext>
            </p:extLst>
          </p:nvPr>
        </p:nvGraphicFramePr>
        <p:xfrm>
          <a:off x="4156869" y="4800600"/>
          <a:ext cx="9064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66" name="Equation" r:id="rId12" imgW="342720" imgH="164880" progId="Equation.DSMT4">
                  <p:embed/>
                </p:oleObj>
              </mc:Choice>
              <mc:Fallback>
                <p:oleObj name="Equation" r:id="rId12" imgW="342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6869" y="4800600"/>
                        <a:ext cx="906462" cy="441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83645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2081846"/>
              </p:ext>
            </p:extLst>
          </p:nvPr>
        </p:nvGraphicFramePr>
        <p:xfrm>
          <a:off x="2694755" y="1165797"/>
          <a:ext cx="1343845" cy="980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28" name="Equation" r:id="rId4" imgW="507960" imgH="368280" progId="Equation.DSMT4">
                  <p:embed/>
                </p:oleObj>
              </mc:Choice>
              <mc:Fallback>
                <p:oleObj name="Equation" r:id="rId4" imgW="5079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4755" y="1165797"/>
                        <a:ext cx="1343845" cy="9804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111249"/>
              </p:ext>
            </p:extLst>
          </p:nvPr>
        </p:nvGraphicFramePr>
        <p:xfrm>
          <a:off x="2829984" y="2524785"/>
          <a:ext cx="1073386" cy="980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29" name="Equation" r:id="rId6" imgW="406080" imgH="368280" progId="Equation.DSMT4">
                  <p:embed/>
                </p:oleObj>
              </mc:Choice>
              <mc:Fallback>
                <p:oleObj name="Equation" r:id="rId6" imgW="40608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9984" y="2524785"/>
                        <a:ext cx="1073386" cy="9804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9417445"/>
              </p:ext>
            </p:extLst>
          </p:nvPr>
        </p:nvGraphicFramePr>
        <p:xfrm>
          <a:off x="2971800" y="3743985"/>
          <a:ext cx="771231" cy="980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30" name="Equation" r:id="rId8" imgW="291960" imgH="368280" progId="Equation.DSMT4">
                  <p:embed/>
                </p:oleObj>
              </mc:Choice>
              <mc:Fallback>
                <p:oleObj name="Equation" r:id="rId8" imgW="29196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743985"/>
                        <a:ext cx="771231" cy="9804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057612"/>
              </p:ext>
            </p:extLst>
          </p:nvPr>
        </p:nvGraphicFramePr>
        <p:xfrm>
          <a:off x="2590800" y="5029200"/>
          <a:ext cx="1307924" cy="540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31" name="Equation" r:id="rId10" imgW="495000" imgH="203040" progId="Equation.DSMT4">
                  <p:embed/>
                </p:oleObj>
              </mc:Choice>
              <mc:Fallback>
                <p:oleObj name="Equation" r:id="rId10" imgW="4950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029200"/>
                        <a:ext cx="1307924" cy="5409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4589742"/>
              </p:ext>
            </p:extLst>
          </p:nvPr>
        </p:nvGraphicFramePr>
        <p:xfrm>
          <a:off x="5242461" y="1371600"/>
          <a:ext cx="1007883" cy="50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32" name="Equation" r:id="rId12" imgW="380880" imgH="190440" progId="Equation.DSMT4">
                  <p:embed/>
                </p:oleObj>
              </mc:Choice>
              <mc:Fallback>
                <p:oleObj name="Equation" r:id="rId12" imgW="380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2461" y="1371600"/>
                        <a:ext cx="1007883" cy="507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701478"/>
              </p:ext>
            </p:extLst>
          </p:nvPr>
        </p:nvGraphicFramePr>
        <p:xfrm>
          <a:off x="5486400" y="2209800"/>
          <a:ext cx="570501" cy="5071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33" name="Equation" r:id="rId14" imgW="215640" imgH="190440" progId="Equation.DSMT4">
                  <p:embed/>
                </p:oleObj>
              </mc:Choice>
              <mc:Fallback>
                <p:oleObj name="Equation" r:id="rId14" imgW="2156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209800"/>
                        <a:ext cx="570501" cy="50711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2519200"/>
              </p:ext>
            </p:extLst>
          </p:nvPr>
        </p:nvGraphicFramePr>
        <p:xfrm>
          <a:off x="5410200" y="3048000"/>
          <a:ext cx="502886" cy="878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34" name="Equation" r:id="rId16" imgW="190440" imgH="330120" progId="Equation.DSMT4">
                  <p:embed/>
                </p:oleObj>
              </mc:Choice>
              <mc:Fallback>
                <p:oleObj name="Equation" r:id="rId16" imgW="1904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048000"/>
                        <a:ext cx="502886" cy="8789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exponent properties to write each expression as a single term, then simplify.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4045420"/>
              </p:ext>
            </p:extLst>
          </p:nvPr>
        </p:nvGraphicFramePr>
        <p:xfrm>
          <a:off x="4899025" y="4267200"/>
          <a:ext cx="167798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235" name="Equation" r:id="rId18" imgW="634680" imgH="330120" progId="Equation.DSMT4">
                  <p:embed/>
                </p:oleObj>
              </mc:Choice>
              <mc:Fallback>
                <p:oleObj name="Equation" r:id="rId18" imgW="634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9025" y="4267200"/>
                        <a:ext cx="1677988" cy="879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44925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062632"/>
              </p:ext>
            </p:extLst>
          </p:nvPr>
        </p:nvGraphicFramePr>
        <p:xfrm>
          <a:off x="2711419" y="966174"/>
          <a:ext cx="1677988" cy="153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732" name="Equation" r:id="rId4" imgW="634680" imgH="558720" progId="Equation.DSMT4">
                  <p:embed/>
                </p:oleObj>
              </mc:Choice>
              <mc:Fallback>
                <p:oleObj name="Equation" r:id="rId4" imgW="6346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419" y="966174"/>
                        <a:ext cx="1677988" cy="1539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657763"/>
              </p:ext>
            </p:extLst>
          </p:nvPr>
        </p:nvGraphicFramePr>
        <p:xfrm>
          <a:off x="2883662" y="2675911"/>
          <a:ext cx="1408113" cy="1323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733" name="Equation" r:id="rId6" imgW="533160" imgH="482400" progId="Equation.DSMT4">
                  <p:embed/>
                </p:oleObj>
              </mc:Choice>
              <mc:Fallback>
                <p:oleObj name="Equation" r:id="rId6" imgW="5331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662" y="2675911"/>
                        <a:ext cx="1408113" cy="1323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exponent properties to write each expression as a single term, then simplify.</a:t>
            </a: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8120668"/>
              </p:ext>
            </p:extLst>
          </p:nvPr>
        </p:nvGraphicFramePr>
        <p:xfrm>
          <a:off x="2515362" y="4199911"/>
          <a:ext cx="2144713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734" name="Equation" r:id="rId8" imgW="812520" imgH="253800" progId="Equation.DSMT4">
                  <p:embed/>
                </p:oleObj>
              </mc:Choice>
              <mc:Fallback>
                <p:oleObj name="Equation" r:id="rId8" imgW="8125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362" y="4199911"/>
                        <a:ext cx="2144713" cy="6969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530006"/>
              </p:ext>
            </p:extLst>
          </p:nvPr>
        </p:nvGraphicFramePr>
        <p:xfrm>
          <a:off x="2698719" y="5190511"/>
          <a:ext cx="1776413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735" name="Equation" r:id="rId10" imgW="672840" imgH="253800" progId="Equation.DSMT4">
                  <p:embed/>
                </p:oleObj>
              </mc:Choice>
              <mc:Fallback>
                <p:oleObj name="Equation" r:id="rId10" imgW="67284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19" y="5190511"/>
                        <a:ext cx="1776413" cy="696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264928"/>
              </p:ext>
            </p:extLst>
          </p:nvPr>
        </p:nvGraphicFramePr>
        <p:xfrm>
          <a:off x="5719763" y="1219200"/>
          <a:ext cx="1004887" cy="696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736" name="Equation" r:id="rId12" imgW="380880" imgH="253800" progId="Equation.DSMT4">
                  <p:embed/>
                </p:oleObj>
              </mc:Choice>
              <mc:Fallback>
                <p:oleObj name="Equation" r:id="rId12" imgW="3808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763" y="1219200"/>
                        <a:ext cx="1004887" cy="696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164014"/>
              </p:ext>
            </p:extLst>
          </p:nvPr>
        </p:nvGraphicFramePr>
        <p:xfrm>
          <a:off x="5915025" y="2355850"/>
          <a:ext cx="6032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737" name="Equation" r:id="rId14" imgW="228600" imgH="203040" progId="Equation.DSMT4">
                  <p:embed/>
                </p:oleObj>
              </mc:Choice>
              <mc:Fallback>
                <p:oleObj name="Equation" r:id="rId14" imgW="228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5025" y="2355850"/>
                        <a:ext cx="603250" cy="55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11496"/>
              </p:ext>
            </p:extLst>
          </p:nvPr>
        </p:nvGraphicFramePr>
        <p:xfrm>
          <a:off x="5641975" y="3405188"/>
          <a:ext cx="1206500" cy="452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738" name="Equation" r:id="rId16" imgW="457200" imgH="164880" progId="Equation.DSMT4">
                  <p:embed/>
                </p:oleObj>
              </mc:Choice>
              <mc:Fallback>
                <p:oleObj name="Equation" r:id="rId16" imgW="45720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975" y="3405188"/>
                        <a:ext cx="1206500" cy="452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98464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164136"/>
              </p:ext>
            </p:extLst>
          </p:nvPr>
        </p:nvGraphicFramePr>
        <p:xfrm>
          <a:off x="4090988" y="1447800"/>
          <a:ext cx="1039812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86" name="Equation" r:id="rId4" imgW="393480" imgH="253800" progId="Equation.DSMT4">
                  <p:embed/>
                </p:oleObj>
              </mc:Choice>
              <mc:Fallback>
                <p:oleObj name="Equation" r:id="rId4" imgW="3934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0988" y="1447800"/>
                        <a:ext cx="1039812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9623"/>
              </p:ext>
            </p:extLst>
          </p:nvPr>
        </p:nvGraphicFramePr>
        <p:xfrm>
          <a:off x="3906043" y="2286000"/>
          <a:ext cx="1408113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87" name="Equation" r:id="rId6" imgW="533160" imgH="253800" progId="Equation.DSMT4">
                  <p:embed/>
                </p:oleObj>
              </mc:Choice>
              <mc:Fallback>
                <p:oleObj name="Equation" r:id="rId6" imgW="53316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6043" y="2286000"/>
                        <a:ext cx="1408113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exponent properties to write each expression as a single term, then simplify.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3438674"/>
              </p:ext>
            </p:extLst>
          </p:nvPr>
        </p:nvGraphicFramePr>
        <p:xfrm>
          <a:off x="3838575" y="3124200"/>
          <a:ext cx="15430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88" name="Equation" r:id="rId8" imgW="583920" imgH="253800" progId="Equation.DSMT4">
                  <p:embed/>
                </p:oleObj>
              </mc:Choice>
              <mc:Fallback>
                <p:oleObj name="Equation" r:id="rId8" imgW="58392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8575" y="3124200"/>
                        <a:ext cx="1543050" cy="676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8278278"/>
              </p:ext>
            </p:extLst>
          </p:nvPr>
        </p:nvGraphicFramePr>
        <p:xfrm>
          <a:off x="4106863" y="4046538"/>
          <a:ext cx="10064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89" name="Equation" r:id="rId10" imgW="380880" imgH="190440" progId="Equation.DSMT4">
                  <p:embed/>
                </p:oleObj>
              </mc:Choice>
              <mc:Fallback>
                <p:oleObj name="Equation" r:id="rId10" imgW="380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4046538"/>
                        <a:ext cx="1006475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2738521"/>
              </p:ext>
            </p:extLst>
          </p:nvPr>
        </p:nvGraphicFramePr>
        <p:xfrm>
          <a:off x="4206875" y="4816475"/>
          <a:ext cx="804863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890" name="Equation" r:id="rId12" imgW="304560" imgH="152280" progId="Equation.DSMT4">
                  <p:embed/>
                </p:oleObj>
              </mc:Choice>
              <mc:Fallback>
                <p:oleObj name="Equation" r:id="rId12" imgW="3045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875" y="4816475"/>
                        <a:ext cx="804863" cy="407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1018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2321882"/>
              </p:ext>
            </p:extLst>
          </p:nvPr>
        </p:nvGraphicFramePr>
        <p:xfrm>
          <a:off x="2438400" y="1066800"/>
          <a:ext cx="1846262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787" name="Equation" r:id="rId4" imgW="698400" imgH="495000" progId="Equation.DSMT4">
                  <p:embed/>
                </p:oleObj>
              </mc:Choice>
              <mc:Fallback>
                <p:oleObj name="Equation" r:id="rId4" imgW="698400" imgH="4950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066800"/>
                        <a:ext cx="1846262" cy="1365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7750128"/>
              </p:ext>
            </p:extLst>
          </p:nvPr>
        </p:nvGraphicFramePr>
        <p:xfrm>
          <a:off x="2627312" y="2809875"/>
          <a:ext cx="1541463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788" name="Equation" r:id="rId6" imgW="583920" imgH="393480" progId="Equation.DSMT4">
                  <p:embed/>
                </p:oleObj>
              </mc:Choice>
              <mc:Fallback>
                <p:oleObj name="Equation" r:id="rId6" imgW="58392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2" y="2809875"/>
                        <a:ext cx="1541463" cy="1081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Use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exponent properties to write each expression as a single term, then simplify.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39209"/>
              </p:ext>
            </p:extLst>
          </p:nvPr>
        </p:nvGraphicFramePr>
        <p:xfrm>
          <a:off x="3065462" y="4356100"/>
          <a:ext cx="669925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789" name="Equation" r:id="rId8" imgW="253800" imgH="393480" progId="Equation.DSMT4">
                  <p:embed/>
                </p:oleObj>
              </mc:Choice>
              <mc:Fallback>
                <p:oleObj name="Equation" r:id="rId8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5462" y="4356100"/>
                        <a:ext cx="669925" cy="1081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9769487"/>
              </p:ext>
            </p:extLst>
          </p:nvPr>
        </p:nvGraphicFramePr>
        <p:xfrm>
          <a:off x="5334000" y="1295400"/>
          <a:ext cx="1239837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790" name="Equation" r:id="rId10" imgW="469800" imgH="203040" progId="Equation.DSMT4">
                  <p:embed/>
                </p:oleObj>
              </mc:Choice>
              <mc:Fallback>
                <p:oleObj name="Equation" r:id="rId10" imgW="4698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1295400"/>
                        <a:ext cx="1239837" cy="557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5635376"/>
              </p:ext>
            </p:extLst>
          </p:nvPr>
        </p:nvGraphicFramePr>
        <p:xfrm>
          <a:off x="5486400" y="1981200"/>
          <a:ext cx="90487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791" name="Equation" r:id="rId12" imgW="342720" imgH="203040" progId="Equation.DSMT4">
                  <p:embed/>
                </p:oleObj>
              </mc:Choice>
              <mc:Fallback>
                <p:oleObj name="Equation" r:id="rId12" imgW="3427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1981200"/>
                        <a:ext cx="904875" cy="55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936602"/>
              </p:ext>
            </p:extLst>
          </p:nvPr>
        </p:nvGraphicFramePr>
        <p:xfrm>
          <a:off x="5638800" y="2743200"/>
          <a:ext cx="60325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792" name="Equation" r:id="rId14" imgW="228600" imgH="203040" progId="Equation.DSMT4">
                  <p:embed/>
                </p:oleObj>
              </mc:Choice>
              <mc:Fallback>
                <p:oleObj name="Equation" r:id="rId14" imgW="228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743200"/>
                        <a:ext cx="603250" cy="5572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1214771"/>
              </p:ext>
            </p:extLst>
          </p:nvPr>
        </p:nvGraphicFramePr>
        <p:xfrm>
          <a:off x="5673725" y="3543300"/>
          <a:ext cx="50323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793" name="Equation" r:id="rId16" imgW="190440" imgH="342720" progId="Equation.DSMT4">
                  <p:embed/>
                </p:oleObj>
              </mc:Choice>
              <mc:Fallback>
                <p:oleObj name="Equation" r:id="rId16" imgW="19044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3725" y="3543300"/>
                        <a:ext cx="503237" cy="93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0666762"/>
              </p:ext>
            </p:extLst>
          </p:nvPr>
        </p:nvGraphicFramePr>
        <p:xfrm>
          <a:off x="5715000" y="4759325"/>
          <a:ext cx="503238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794" name="Equation" r:id="rId18" imgW="190440" imgH="317160" progId="Equation.DSMT4">
                  <p:embed/>
                </p:oleObj>
              </mc:Choice>
              <mc:Fallback>
                <p:oleObj name="Equation" r:id="rId18" imgW="190440" imgH="317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4759325"/>
                        <a:ext cx="503238" cy="869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8103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239000" cy="6096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Combining Exponent Properties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383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8382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Beginning the Exponent Properties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46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066755"/>
              </p:ext>
            </p:extLst>
          </p:nvPr>
        </p:nvGraphicFramePr>
        <p:xfrm>
          <a:off x="3956050" y="1258888"/>
          <a:ext cx="13779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815" name="Equation" r:id="rId4" imgW="457200" imgH="177480" progId="Equation.DSMT4">
                  <p:embed/>
                </p:oleObj>
              </mc:Choice>
              <mc:Fallback>
                <p:oleObj name="Equation" r:id="rId4" imgW="457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6050" y="1258888"/>
                        <a:ext cx="1377950" cy="558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377990"/>
              </p:ext>
            </p:extLst>
          </p:nvPr>
        </p:nvGraphicFramePr>
        <p:xfrm>
          <a:off x="3732213" y="2020888"/>
          <a:ext cx="179863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816" name="Equation" r:id="rId6" imgW="596880" imgH="177480" progId="Equation.DSMT4">
                  <p:embed/>
                </p:oleObj>
              </mc:Choice>
              <mc:Fallback>
                <p:oleObj name="Equation" r:id="rId6" imgW="5968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3" y="2020888"/>
                        <a:ext cx="1798637" cy="558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3221498"/>
              </p:ext>
            </p:extLst>
          </p:nvPr>
        </p:nvGraphicFramePr>
        <p:xfrm>
          <a:off x="4160640" y="4876800"/>
          <a:ext cx="865525" cy="4509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817" name="Equation" r:id="rId8" imgW="304560" imgH="152280" progId="Equation.DSMT4">
                  <p:embed/>
                </p:oleObj>
              </mc:Choice>
              <mc:Fallback>
                <p:oleObj name="Equation" r:id="rId8" imgW="30456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0640" y="4876800"/>
                        <a:ext cx="865525" cy="45090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6681841"/>
              </p:ext>
            </p:extLst>
          </p:nvPr>
        </p:nvGraphicFramePr>
        <p:xfrm>
          <a:off x="4070349" y="2743200"/>
          <a:ext cx="105954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818" name="Equation" r:id="rId10" imgW="368280" imgH="177480" progId="Equation.DSMT4">
                  <p:embed/>
                </p:oleObj>
              </mc:Choice>
              <mc:Fallback>
                <p:oleObj name="Equation" r:id="rId10" imgW="36828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49" y="2743200"/>
                        <a:ext cx="1059543" cy="53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419884"/>
              </p:ext>
            </p:extLst>
          </p:nvPr>
        </p:nvGraphicFramePr>
        <p:xfrm>
          <a:off x="4038600" y="4267200"/>
          <a:ext cx="118580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819" name="Equation" r:id="rId12" imgW="444240" imgH="152280" progId="Equation.DSMT4">
                  <p:embed/>
                </p:oleObj>
              </mc:Choice>
              <mc:Fallback>
                <p:oleObj name="Equation" r:id="rId12" imgW="444240" imgH="15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267200"/>
                        <a:ext cx="1185805" cy="4238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9751785"/>
              </p:ext>
            </p:extLst>
          </p:nvPr>
        </p:nvGraphicFramePr>
        <p:xfrm>
          <a:off x="4314825" y="3429000"/>
          <a:ext cx="6572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820" name="Equation" r:id="rId14" imgW="228600" imgH="177480" progId="Equation.DSMT4">
                  <p:embed/>
                </p:oleObj>
              </mc:Choice>
              <mc:Fallback>
                <p:oleObj name="Equation" r:id="rId14" imgW="2286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4825" y="3429000"/>
                        <a:ext cx="657225" cy="533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52600" y="213757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Use exponent properties to write each expression as a single term, then simplify.</a:t>
            </a:r>
          </a:p>
        </p:txBody>
      </p:sp>
    </p:spTree>
    <p:extLst>
      <p:ext uri="{BB962C8B-B14F-4D97-AF65-F5344CB8AC3E}">
        <p14:creationId xmlns:p14="http://schemas.microsoft.com/office/powerpoint/2010/main" val="37939093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Product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301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914400" y="1981200"/>
            <a:ext cx="7315200" cy="6858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The Power Property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817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87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4518421"/>
              </p:ext>
            </p:extLst>
          </p:nvPr>
        </p:nvGraphicFramePr>
        <p:xfrm>
          <a:off x="1068388" y="379413"/>
          <a:ext cx="7232650" cy="2660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75" name="Document" r:id="rId5" imgW="4269071" imgH="1574253" progId="Word.Document.12">
                  <p:embed/>
                </p:oleObj>
              </mc:Choice>
              <mc:Fallback>
                <p:oleObj name="Document" r:id="rId5" imgW="4269071" imgH="1574253" progId="Word.Document.12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8388" y="379413"/>
                        <a:ext cx="7232650" cy="2660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6411213"/>
              </p:ext>
            </p:extLst>
          </p:nvPr>
        </p:nvGraphicFramePr>
        <p:xfrm>
          <a:off x="3303587" y="2819400"/>
          <a:ext cx="963613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76" name="Equation" r:id="rId7" imgW="330120" imgH="253800" progId="Equation.DSMT4">
                  <p:embed/>
                </p:oleObj>
              </mc:Choice>
              <mc:Fallback>
                <p:oleObj name="Equation" r:id="rId7" imgW="33012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7" y="2819400"/>
                        <a:ext cx="963613" cy="74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159443"/>
              </p:ext>
            </p:extLst>
          </p:nvPr>
        </p:nvGraphicFramePr>
        <p:xfrm>
          <a:off x="4014788" y="3824287"/>
          <a:ext cx="1114425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77" name="Equation" r:id="rId9" imgW="380880" imgH="190440" progId="Equation.DSMT4">
                  <p:embed/>
                </p:oleObj>
              </mc:Choice>
              <mc:Fallback>
                <p:oleObj name="Equation" r:id="rId9" imgW="380880" imgH="190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14788" y="3824287"/>
                        <a:ext cx="1114425" cy="557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6541703"/>
              </p:ext>
            </p:extLst>
          </p:nvPr>
        </p:nvGraphicFramePr>
        <p:xfrm>
          <a:off x="4164013" y="4586287"/>
          <a:ext cx="8159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78" name="Equation" r:id="rId11" imgW="279360" imgH="190440" progId="Equation.DSMT4">
                  <p:embed/>
                </p:oleObj>
              </mc:Choice>
              <mc:Fallback>
                <p:oleObj name="Equation" r:id="rId11" imgW="279360" imgH="190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4013" y="4586287"/>
                        <a:ext cx="8159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901679"/>
              </p:ext>
            </p:extLst>
          </p:nvPr>
        </p:nvGraphicFramePr>
        <p:xfrm>
          <a:off x="4294188" y="5348287"/>
          <a:ext cx="55562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79" name="Equation" r:id="rId13" imgW="190440" imgH="203040" progId="Equation.DSMT4">
                  <p:embed/>
                </p:oleObj>
              </mc:Choice>
              <mc:Fallback>
                <p:oleObj name="Equation" r:id="rId13" imgW="19044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4188" y="5348287"/>
                        <a:ext cx="55562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029211"/>
              </p:ext>
            </p:extLst>
          </p:nvPr>
        </p:nvGraphicFramePr>
        <p:xfrm>
          <a:off x="4114800" y="2971800"/>
          <a:ext cx="1111250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80" name="Equation" r:id="rId15" imgW="380880" imgH="203040" progId="Equation.DSMT4">
                  <p:embed/>
                </p:oleObj>
              </mc:Choice>
              <mc:Fallback>
                <p:oleObj name="Equation" r:id="rId15" imgW="380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2971800"/>
                        <a:ext cx="1111250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733615"/>
              </p:ext>
            </p:extLst>
          </p:nvPr>
        </p:nvGraphicFramePr>
        <p:xfrm>
          <a:off x="5241925" y="2971800"/>
          <a:ext cx="777875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281" name="Equation" r:id="rId17" imgW="266400" imgH="203040" progId="Equation.DSMT4">
                  <p:embed/>
                </p:oleObj>
              </mc:Choice>
              <mc:Fallback>
                <p:oleObj name="Equation" r:id="rId17" imgW="2664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1925" y="2971800"/>
                        <a:ext cx="777875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163717"/>
              </p:ext>
            </p:extLst>
          </p:nvPr>
        </p:nvGraphicFramePr>
        <p:xfrm>
          <a:off x="3944938" y="1344613"/>
          <a:ext cx="1252537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54" name="Equation" r:id="rId4" imgW="520560" imgH="203040" progId="Equation.DSMT4">
                  <p:embed/>
                </p:oleObj>
              </mc:Choice>
              <mc:Fallback>
                <p:oleObj name="Equation" r:id="rId4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938" y="1344613"/>
                        <a:ext cx="1252537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Copyright Scott Storla  2015</a:t>
            </a:r>
            <a:endParaRPr lang="en-US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4569496"/>
              </p:ext>
            </p:extLst>
          </p:nvPr>
        </p:nvGraphicFramePr>
        <p:xfrm>
          <a:off x="4113213" y="2197100"/>
          <a:ext cx="9175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55" name="Equation" r:id="rId6" imgW="380880" imgH="190440" progId="Equation.DSMT4">
                  <p:embed/>
                </p:oleObj>
              </mc:Choice>
              <mc:Fallback>
                <p:oleObj name="Equation" r:id="rId6" imgW="38088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3213" y="2197100"/>
                        <a:ext cx="9175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1471981"/>
              </p:ext>
            </p:extLst>
          </p:nvPr>
        </p:nvGraphicFramePr>
        <p:xfrm>
          <a:off x="4341813" y="2959100"/>
          <a:ext cx="4603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56" name="Equation" r:id="rId8" imgW="190440" imgH="190440" progId="Equation.DSMT4">
                  <p:embed/>
                </p:oleObj>
              </mc:Choice>
              <mc:Fallback>
                <p:oleObj name="Equation" r:id="rId8" imgW="190440" imgH="190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1813" y="2959100"/>
                        <a:ext cx="4603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6451103"/>
              </p:ext>
            </p:extLst>
          </p:nvPr>
        </p:nvGraphicFramePr>
        <p:xfrm>
          <a:off x="4035425" y="3775075"/>
          <a:ext cx="10731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57" name="Equation" r:id="rId10" imgW="444240" imgH="164880" progId="Equation.DSMT4">
                  <p:embed/>
                </p:oleObj>
              </mc:Choice>
              <mc:Fallback>
                <p:oleObj name="Equation" r:id="rId10" imgW="44424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5425" y="3775075"/>
                        <a:ext cx="107315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676400" y="228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Use exponent properties to write each expression as a single term, then simplify.</a:t>
            </a:r>
          </a:p>
        </p:txBody>
      </p:sp>
    </p:spTree>
    <p:extLst>
      <p:ext uri="{BB962C8B-B14F-4D97-AF65-F5344CB8AC3E}">
        <p14:creationId xmlns:p14="http://schemas.microsoft.com/office/powerpoint/2010/main" val="30543577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bg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13166</TotalTime>
  <Words>671</Words>
  <Application>Microsoft Office PowerPoint</Application>
  <PresentationFormat>On-screen Show (4:3)</PresentationFormat>
  <Paragraphs>141</Paragraphs>
  <Slides>49</Slides>
  <Notes>49</Notes>
  <HiddenSlides>16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Calibri</vt:lpstr>
      <vt:lpstr>Office Theme</vt:lpstr>
      <vt:lpstr>Document</vt:lpstr>
      <vt:lpstr>Equation</vt:lpstr>
      <vt:lpstr>Beginning the Exponent Properties</vt:lpstr>
      <vt:lpstr>The Product Property</vt:lpstr>
      <vt:lpstr>PowerPoint Presentation</vt:lpstr>
      <vt:lpstr>PowerPoint Presentation</vt:lpstr>
      <vt:lpstr>PowerPoint Presentation</vt:lpstr>
      <vt:lpstr>The Product Property</vt:lpstr>
      <vt:lpstr>The Power Property</vt:lpstr>
      <vt:lpstr>PowerPoint Presentation</vt:lpstr>
      <vt:lpstr>PowerPoint Presentation</vt:lpstr>
      <vt:lpstr>PowerPoint Presentation</vt:lpstr>
      <vt:lpstr>PowerPoint Presentation</vt:lpstr>
      <vt:lpstr>The Power Property</vt:lpstr>
      <vt:lpstr>The Power of a Product Property</vt:lpstr>
      <vt:lpstr>PowerPoint Presentation</vt:lpstr>
      <vt:lpstr>PowerPoint Presentation</vt:lpstr>
      <vt:lpstr>PowerPoint Presentation</vt:lpstr>
      <vt:lpstr>PowerPoint Presentation</vt:lpstr>
      <vt:lpstr>The Power of a Product Property</vt:lpstr>
      <vt:lpstr>The Quotient Property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Exponent of 0</vt:lpstr>
      <vt:lpstr>PowerPoint Presentation</vt:lpstr>
      <vt:lpstr>PowerPoint Presentation</vt:lpstr>
      <vt:lpstr>PowerPoint Presentation</vt:lpstr>
      <vt:lpstr>PowerPoint Presentation</vt:lpstr>
      <vt:lpstr>Exponent of 0</vt:lpstr>
      <vt:lpstr>Negative Exponent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Negative Exponent</vt:lpstr>
      <vt:lpstr>Combining Exponent Properties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Combining Exponent Properties</vt:lpstr>
      <vt:lpstr>Beginning the Exponent Properties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Algebraic Expressions</dc:title>
  <dc:creator>scott storla</dc:creator>
  <cp:lastModifiedBy>scott.storla@minneapolis.edu</cp:lastModifiedBy>
  <cp:revision>399</cp:revision>
  <dcterms:created xsi:type="dcterms:W3CDTF">2010-09-04T18:04:48Z</dcterms:created>
  <dcterms:modified xsi:type="dcterms:W3CDTF">2015-08-17T12:55:58Z</dcterms:modified>
</cp:coreProperties>
</file>